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Lst>
  <p:sldSz cy="6858000" cx="12192000"/>
  <p:notesSz cx="6858000" cy="9144000"/>
  <p:embeddedFontLst>
    <p:embeddedFont>
      <p:font typeface="Century Gothic"/>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46" roundtripDataSignature="AMtx7mjQNDLESyM+PkyoHLLpP/GNpgWmO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20A9651-8EC1-4149-8D94-AC78AC7A03CD}">
  <a:tblStyle styleId="{620A9651-8EC1-4149-8D94-AC78AC7A03CD}"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font" Target="fonts/CenturyGothic-regular.fntdata"/><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font" Target="fonts/CenturyGothic-italic.fntdata"/><Relationship Id="rId21" Type="http://schemas.openxmlformats.org/officeDocument/2006/relationships/slide" Target="slides/slide15.xml"/><Relationship Id="rId43" Type="http://schemas.openxmlformats.org/officeDocument/2006/relationships/font" Target="fonts/CenturyGothic-bold.fntdata"/><Relationship Id="rId24" Type="http://schemas.openxmlformats.org/officeDocument/2006/relationships/slide" Target="slides/slide18.xml"/><Relationship Id="rId46" Type="http://customschemas.google.com/relationships/presentationmetadata" Target="metadata"/><Relationship Id="rId23" Type="http://schemas.openxmlformats.org/officeDocument/2006/relationships/slide" Target="slides/slide17.xml"/><Relationship Id="rId45" Type="http://schemas.openxmlformats.org/officeDocument/2006/relationships/font" Target="fonts/CenturyGothic-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91"/>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08" y="0"/>
            <a:ext cx="2971800" cy="458791"/>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08"/>
            <a:ext cx="2971800" cy="458791"/>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2: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2: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3: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 name="Google Shape;124;p3: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4" name="Google Shape;134;p4: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135" name="Google Shape;135;p4: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9" name="Google Shape;149;p5: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150" name="Google Shape;150;p5: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0" name="Google Shape;160;p6: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161" name="Google Shape;161;p6: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7: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7: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2" name="Google Shape;182;p8: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183" name="Google Shape;183;p8: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9: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6" name="Google Shape;196;p9: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7" name="Google Shape;207;p10: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208" name="Google Shape;208;p10: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9" name="Google Shape;219;p11: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220" name="Google Shape;220;p11: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5" name="Google Shape;235;p12: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236" name="Google Shape;236;p12: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4" name="Google Shape;254;p13: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255" name="Google Shape;255;p13: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4: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14: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74" name="Google Shape;274;p15: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275" name="Google Shape;275;p15: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6: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16: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7: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17: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18: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18: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8" name="Google Shape;318;p19: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319" name="Google Shape;319;p19: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0: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20: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21: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21: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2: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22: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3: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23: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24: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2" name="Google Shape;392;p24: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25: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6" name="Google Shape;406;p25: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7" name="Google Shape;417;p26: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418" name="Google Shape;418;p26: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27: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9" name="Google Shape;429;p27: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28: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8" name="Google Shape;438;p28: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29: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6" name="Google Shape;446;p29: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30: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8" name="Google Shape;458;p30: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p31: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1" name="Google Shape;471;p31: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32: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9" name="Google Shape;479;p32: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p33: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4" name="Google Shape;494;p33: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34: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8" name="Google Shape;508;p34:notes"/>
          <p:cNvSpPr/>
          <p:nvPr>
            <p:ph idx="2" type="sldImg"/>
          </p:nvPr>
        </p:nvSpPr>
        <p:spPr>
          <a:xfrm>
            <a:off x="685800" y="1143000"/>
            <a:ext cx="54864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0" name="Google Shape;530;p35: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531" name="Google Shape;531;p35: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7"/>
          <p:cNvSpPr txBox="1"/>
          <p:nvPr>
            <p:ph type="ctrTitle"/>
          </p:nvPr>
        </p:nvSpPr>
        <p:spPr>
          <a:xfrm>
            <a:off x="1524003" y="1122361"/>
            <a:ext cx="9144000" cy="2387598"/>
          </a:xfrm>
          <a:prstGeom prst="rect">
            <a:avLst/>
          </a:prstGeom>
          <a:noFill/>
          <a:ln>
            <a:noFill/>
          </a:ln>
        </p:spPr>
        <p:txBody>
          <a:bodyPr anchorCtr="1" anchor="b" bIns="45700" lIns="91425" spcFirstLastPara="1" rIns="91425" wrap="square" tIns="45700">
            <a:normAutofit/>
          </a:bodyPr>
          <a:lstStyle>
            <a:lvl1pPr lvl="0" algn="ctr">
              <a:lnSpc>
                <a:spcPct val="90000"/>
              </a:lnSpc>
              <a:spcBef>
                <a:spcPts val="0"/>
              </a:spcBef>
              <a:spcAft>
                <a:spcPts val="0"/>
              </a:spcAft>
              <a:buClr>
                <a:srgbClr val="000000"/>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7"/>
          <p:cNvSpPr txBox="1"/>
          <p:nvPr>
            <p:ph idx="1" type="subTitle"/>
          </p:nvPr>
        </p:nvSpPr>
        <p:spPr>
          <a:xfrm>
            <a:off x="1524003" y="3602041"/>
            <a:ext cx="9144000" cy="1655758"/>
          </a:xfrm>
          <a:prstGeom prst="rect">
            <a:avLst/>
          </a:prstGeom>
          <a:noFill/>
          <a:ln>
            <a:noFill/>
          </a:ln>
        </p:spPr>
        <p:txBody>
          <a:bodyPr anchorCtr="1" anchor="t" bIns="45700" lIns="91425" spcFirstLastPara="1" rIns="91425" wrap="square" tIns="45700">
            <a:normAutofit/>
          </a:bodyPr>
          <a:lstStyle>
            <a:lvl1pPr lvl="0" algn="ctr">
              <a:lnSpc>
                <a:spcPct val="90000"/>
              </a:lnSpc>
              <a:spcBef>
                <a:spcPts val="1000"/>
              </a:spcBef>
              <a:spcAft>
                <a:spcPts val="0"/>
              </a:spcAft>
              <a:buClr>
                <a:srgbClr val="000000"/>
              </a:buClr>
              <a:buSzPts val="2400"/>
              <a:buNone/>
              <a:defRPr sz="2400"/>
            </a:lvl1pPr>
            <a:lvl2pPr lvl="1" algn="l">
              <a:lnSpc>
                <a:spcPct val="90000"/>
              </a:lnSpc>
              <a:spcBef>
                <a:spcPts val="500"/>
              </a:spcBef>
              <a:spcAft>
                <a:spcPts val="0"/>
              </a:spcAft>
              <a:buClr>
                <a:srgbClr val="000000"/>
              </a:buClr>
              <a:buSzPts val="1800"/>
              <a:buChar char="•"/>
              <a:defRPr/>
            </a:lvl2pPr>
            <a:lvl3pPr lvl="2" algn="l">
              <a:lnSpc>
                <a:spcPct val="90000"/>
              </a:lnSpc>
              <a:spcBef>
                <a:spcPts val="500"/>
              </a:spcBef>
              <a:spcAft>
                <a:spcPts val="0"/>
              </a:spcAft>
              <a:buClr>
                <a:srgbClr val="000000"/>
              </a:buClr>
              <a:buSzPts val="1800"/>
              <a:buChar char="•"/>
              <a:defRPr/>
            </a:lvl3pPr>
            <a:lvl4pPr lvl="3" algn="l">
              <a:lnSpc>
                <a:spcPct val="90000"/>
              </a:lnSpc>
              <a:spcBef>
                <a:spcPts val="500"/>
              </a:spcBef>
              <a:spcAft>
                <a:spcPts val="0"/>
              </a:spcAft>
              <a:buClr>
                <a:srgbClr val="000000"/>
              </a:buClr>
              <a:buSzPts val="1800"/>
              <a:buChar char="•"/>
              <a:defRPr/>
            </a:lvl4pPr>
            <a:lvl5pPr lvl="4" algn="l">
              <a:lnSpc>
                <a:spcPct val="90000"/>
              </a:lnSpc>
              <a:spcBef>
                <a:spcPts val="500"/>
              </a:spcBef>
              <a:spcAft>
                <a:spcPts val="0"/>
              </a:spcAft>
              <a:buClr>
                <a:srgbClr val="000000"/>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
        <p:nvSpPr>
          <p:cNvPr id="18" name="Google Shape;18;p37"/>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7"/>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7"/>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8"/>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0000"/>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8"/>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0000"/>
              </a:buClr>
              <a:buSzPts val="2800"/>
              <a:buChar char="•"/>
              <a:defRPr/>
            </a:lvl1pPr>
            <a:lvl2pPr indent="-381000" lvl="1" marL="914400" algn="l">
              <a:lnSpc>
                <a:spcPct val="90000"/>
              </a:lnSpc>
              <a:spcBef>
                <a:spcPts val="500"/>
              </a:spcBef>
              <a:spcAft>
                <a:spcPts val="0"/>
              </a:spcAft>
              <a:buClr>
                <a:srgbClr val="000000"/>
              </a:buClr>
              <a:buSzPts val="2400"/>
              <a:buChar char="•"/>
              <a:defRPr/>
            </a:lvl2pPr>
            <a:lvl3pPr indent="-355600" lvl="2" marL="1371600" algn="l">
              <a:lnSpc>
                <a:spcPct val="90000"/>
              </a:lnSpc>
              <a:spcBef>
                <a:spcPts val="500"/>
              </a:spcBef>
              <a:spcAft>
                <a:spcPts val="0"/>
              </a:spcAft>
              <a:buClr>
                <a:srgbClr val="000000"/>
              </a:buClr>
              <a:buSzPts val="20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8"/>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8"/>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8"/>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 name="Shape 27"/>
        <p:cNvGrpSpPr/>
        <p:nvPr/>
      </p:nvGrpSpPr>
      <p:grpSpPr>
        <a:xfrm>
          <a:off x="0" y="0"/>
          <a:ext cx="0" cy="0"/>
          <a:chOff x="0" y="0"/>
          <a:chExt cx="0" cy="0"/>
        </a:xfrm>
      </p:grpSpPr>
      <p:sp>
        <p:nvSpPr>
          <p:cNvPr id="28" name="Google Shape;28;p39"/>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9"/>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9"/>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Title and Content">
  <p:cSld name="4_Title and Content">
    <p:spTree>
      <p:nvGrpSpPr>
        <p:cNvPr id="31" name="Shape 31"/>
        <p:cNvGrpSpPr/>
        <p:nvPr/>
      </p:nvGrpSpPr>
      <p:grpSpPr>
        <a:xfrm>
          <a:off x="0" y="0"/>
          <a:ext cx="0" cy="0"/>
          <a:chOff x="0" y="0"/>
          <a:chExt cx="0" cy="0"/>
        </a:xfrm>
      </p:grpSpPr>
      <p:pic>
        <p:nvPicPr>
          <p:cNvPr descr="A screenshot of a cell phone&#10;&#10;Description automatically generated" id="32" name="Google Shape;32;p40"/>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33" name="Google Shape;33;p40"/>
          <p:cNvSpPr/>
          <p:nvPr/>
        </p:nvSpPr>
        <p:spPr>
          <a:xfrm>
            <a:off x="609600" y="438150"/>
            <a:ext cx="10960100" cy="5957888"/>
          </a:xfrm>
          <a:prstGeom prst="roundRect">
            <a:avLst>
              <a:gd fmla="val 2649" name="adj"/>
            </a:avLst>
          </a:prstGeom>
          <a:solidFill>
            <a:schemeClr val="lt1">
              <a:alpha val="90196"/>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Calibri"/>
                <a:ea typeface="Calibri"/>
                <a:cs typeface="Calibri"/>
                <a:sym typeface="Calibri"/>
              </a:rPr>
              <a:t> </a:t>
            </a:r>
            <a:endParaRPr/>
          </a:p>
        </p:txBody>
      </p:sp>
      <p:sp>
        <p:nvSpPr>
          <p:cNvPr id="34" name="Google Shape;34;p40"/>
          <p:cNvSpPr txBox="1"/>
          <p:nvPr>
            <p:ph type="title"/>
          </p:nvPr>
        </p:nvSpPr>
        <p:spPr>
          <a:xfrm>
            <a:off x="609599"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rgbClr val="000000"/>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41"/>
          <p:cNvSpPr txBox="1"/>
          <p:nvPr>
            <p:ph type="title"/>
          </p:nvPr>
        </p:nvSpPr>
        <p:spPr>
          <a:xfrm>
            <a:off x="831847" y="1709735"/>
            <a:ext cx="10515600" cy="285273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000000"/>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41"/>
          <p:cNvSpPr txBox="1"/>
          <p:nvPr>
            <p:ph idx="1" type="body"/>
          </p:nvPr>
        </p:nvSpPr>
        <p:spPr>
          <a:xfrm>
            <a:off x="831847" y="4589465"/>
            <a:ext cx="10515600" cy="150018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98989"/>
              </a:buClr>
              <a:buSzPts val="2400"/>
              <a:buNone/>
              <a:defRPr sz="2400">
                <a:solidFill>
                  <a:srgbClr val="898989"/>
                </a:solidFill>
              </a:defRPr>
            </a:lvl1pPr>
            <a:lvl2pPr indent="-342900" lvl="1" marL="914400" algn="l">
              <a:lnSpc>
                <a:spcPct val="90000"/>
              </a:lnSpc>
              <a:spcBef>
                <a:spcPts val="500"/>
              </a:spcBef>
              <a:spcAft>
                <a:spcPts val="0"/>
              </a:spcAft>
              <a:buClr>
                <a:srgbClr val="000000"/>
              </a:buClr>
              <a:buSzPts val="1800"/>
              <a:buChar char="•"/>
              <a:defRPr/>
            </a:lvl2pPr>
            <a:lvl3pPr indent="-342900" lvl="2" marL="1371600" algn="l">
              <a:lnSpc>
                <a:spcPct val="90000"/>
              </a:lnSpc>
              <a:spcBef>
                <a:spcPts val="500"/>
              </a:spcBef>
              <a:spcAft>
                <a:spcPts val="0"/>
              </a:spcAft>
              <a:buClr>
                <a:srgbClr val="000000"/>
              </a:buClr>
              <a:buSzPts val="18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41"/>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1"/>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1"/>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42"/>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0000"/>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42"/>
          <p:cNvSpPr txBox="1"/>
          <p:nvPr>
            <p:ph idx="1" type="body"/>
          </p:nvPr>
        </p:nvSpPr>
        <p:spPr>
          <a:xfrm>
            <a:off x="838203" y="1825627"/>
            <a:ext cx="5181603" cy="4351336"/>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0000"/>
              </a:buClr>
              <a:buSzPts val="2800"/>
              <a:buChar char="•"/>
              <a:defRPr/>
            </a:lvl1pPr>
            <a:lvl2pPr indent="-381000" lvl="1" marL="914400" algn="l">
              <a:lnSpc>
                <a:spcPct val="90000"/>
              </a:lnSpc>
              <a:spcBef>
                <a:spcPts val="500"/>
              </a:spcBef>
              <a:spcAft>
                <a:spcPts val="0"/>
              </a:spcAft>
              <a:buClr>
                <a:srgbClr val="000000"/>
              </a:buClr>
              <a:buSzPts val="2400"/>
              <a:buChar char="•"/>
              <a:defRPr/>
            </a:lvl2pPr>
            <a:lvl3pPr indent="-355600" lvl="2" marL="1371600" algn="l">
              <a:lnSpc>
                <a:spcPct val="90000"/>
              </a:lnSpc>
              <a:spcBef>
                <a:spcPts val="500"/>
              </a:spcBef>
              <a:spcAft>
                <a:spcPts val="0"/>
              </a:spcAft>
              <a:buClr>
                <a:srgbClr val="000000"/>
              </a:buClr>
              <a:buSzPts val="20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2"/>
          <p:cNvSpPr txBox="1"/>
          <p:nvPr>
            <p:ph idx="2" type="body"/>
          </p:nvPr>
        </p:nvSpPr>
        <p:spPr>
          <a:xfrm>
            <a:off x="6172200" y="1825627"/>
            <a:ext cx="5181603" cy="4351336"/>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0000"/>
              </a:buClr>
              <a:buSzPts val="2800"/>
              <a:buChar char="•"/>
              <a:defRPr/>
            </a:lvl1pPr>
            <a:lvl2pPr indent="-381000" lvl="1" marL="914400" algn="l">
              <a:lnSpc>
                <a:spcPct val="90000"/>
              </a:lnSpc>
              <a:spcBef>
                <a:spcPts val="500"/>
              </a:spcBef>
              <a:spcAft>
                <a:spcPts val="0"/>
              </a:spcAft>
              <a:buClr>
                <a:srgbClr val="000000"/>
              </a:buClr>
              <a:buSzPts val="2400"/>
              <a:buChar char="•"/>
              <a:defRPr/>
            </a:lvl2pPr>
            <a:lvl3pPr indent="-355600" lvl="2" marL="1371600" algn="l">
              <a:lnSpc>
                <a:spcPct val="90000"/>
              </a:lnSpc>
              <a:spcBef>
                <a:spcPts val="500"/>
              </a:spcBef>
              <a:spcAft>
                <a:spcPts val="0"/>
              </a:spcAft>
              <a:buClr>
                <a:srgbClr val="000000"/>
              </a:buClr>
              <a:buSzPts val="20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42"/>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42"/>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2"/>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43"/>
          <p:cNvSpPr txBox="1"/>
          <p:nvPr>
            <p:ph type="title"/>
          </p:nvPr>
        </p:nvSpPr>
        <p:spPr>
          <a:xfrm>
            <a:off x="839784" y="365129"/>
            <a:ext cx="10515600" cy="1325559"/>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0000"/>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43"/>
          <p:cNvSpPr txBox="1"/>
          <p:nvPr>
            <p:ph idx="1" type="body"/>
          </p:nvPr>
        </p:nvSpPr>
        <p:spPr>
          <a:xfrm>
            <a:off x="839784" y="1681160"/>
            <a:ext cx="5157782" cy="82391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rgbClr val="000000"/>
              </a:buClr>
              <a:buSzPts val="2400"/>
              <a:buNone/>
              <a:defRPr b="1" sz="2400"/>
            </a:lvl1pPr>
            <a:lvl2pPr indent="-342900" lvl="1" marL="914400" algn="l">
              <a:lnSpc>
                <a:spcPct val="90000"/>
              </a:lnSpc>
              <a:spcBef>
                <a:spcPts val="500"/>
              </a:spcBef>
              <a:spcAft>
                <a:spcPts val="0"/>
              </a:spcAft>
              <a:buClr>
                <a:srgbClr val="000000"/>
              </a:buClr>
              <a:buSzPts val="1800"/>
              <a:buChar char="•"/>
              <a:defRPr/>
            </a:lvl2pPr>
            <a:lvl3pPr indent="-342900" lvl="2" marL="1371600" algn="l">
              <a:lnSpc>
                <a:spcPct val="90000"/>
              </a:lnSpc>
              <a:spcBef>
                <a:spcPts val="500"/>
              </a:spcBef>
              <a:spcAft>
                <a:spcPts val="0"/>
              </a:spcAft>
              <a:buClr>
                <a:srgbClr val="000000"/>
              </a:buClr>
              <a:buSzPts val="18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43"/>
          <p:cNvSpPr txBox="1"/>
          <p:nvPr>
            <p:ph idx="2" type="body"/>
          </p:nvPr>
        </p:nvSpPr>
        <p:spPr>
          <a:xfrm>
            <a:off x="839784" y="2505071"/>
            <a:ext cx="5157782" cy="3684583"/>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0000"/>
              </a:buClr>
              <a:buSzPts val="2800"/>
              <a:buChar char="•"/>
              <a:defRPr/>
            </a:lvl1pPr>
            <a:lvl2pPr indent="-381000" lvl="1" marL="914400" algn="l">
              <a:lnSpc>
                <a:spcPct val="90000"/>
              </a:lnSpc>
              <a:spcBef>
                <a:spcPts val="500"/>
              </a:spcBef>
              <a:spcAft>
                <a:spcPts val="0"/>
              </a:spcAft>
              <a:buClr>
                <a:srgbClr val="000000"/>
              </a:buClr>
              <a:buSzPts val="2400"/>
              <a:buChar char="•"/>
              <a:defRPr/>
            </a:lvl2pPr>
            <a:lvl3pPr indent="-355600" lvl="2" marL="1371600" algn="l">
              <a:lnSpc>
                <a:spcPct val="90000"/>
              </a:lnSpc>
              <a:spcBef>
                <a:spcPts val="500"/>
              </a:spcBef>
              <a:spcAft>
                <a:spcPts val="0"/>
              </a:spcAft>
              <a:buClr>
                <a:srgbClr val="000000"/>
              </a:buClr>
              <a:buSzPts val="20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43"/>
          <p:cNvSpPr txBox="1"/>
          <p:nvPr>
            <p:ph idx="3" type="body"/>
          </p:nvPr>
        </p:nvSpPr>
        <p:spPr>
          <a:xfrm>
            <a:off x="6172200" y="1681160"/>
            <a:ext cx="5183184" cy="82391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rgbClr val="000000"/>
              </a:buClr>
              <a:buSzPts val="2400"/>
              <a:buNone/>
              <a:defRPr b="1" sz="2400"/>
            </a:lvl1pPr>
            <a:lvl2pPr indent="-342900" lvl="1" marL="914400" algn="l">
              <a:lnSpc>
                <a:spcPct val="90000"/>
              </a:lnSpc>
              <a:spcBef>
                <a:spcPts val="500"/>
              </a:spcBef>
              <a:spcAft>
                <a:spcPts val="0"/>
              </a:spcAft>
              <a:buClr>
                <a:srgbClr val="000000"/>
              </a:buClr>
              <a:buSzPts val="1800"/>
              <a:buChar char="•"/>
              <a:defRPr/>
            </a:lvl2pPr>
            <a:lvl3pPr indent="-342900" lvl="2" marL="1371600" algn="l">
              <a:lnSpc>
                <a:spcPct val="90000"/>
              </a:lnSpc>
              <a:spcBef>
                <a:spcPts val="500"/>
              </a:spcBef>
              <a:spcAft>
                <a:spcPts val="0"/>
              </a:spcAft>
              <a:buClr>
                <a:srgbClr val="000000"/>
              </a:buClr>
              <a:buSzPts val="18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43"/>
          <p:cNvSpPr txBox="1"/>
          <p:nvPr>
            <p:ph idx="4" type="body"/>
          </p:nvPr>
        </p:nvSpPr>
        <p:spPr>
          <a:xfrm>
            <a:off x="6172200" y="2505071"/>
            <a:ext cx="5183184" cy="3684583"/>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0000"/>
              </a:buClr>
              <a:buSzPts val="2800"/>
              <a:buChar char="•"/>
              <a:defRPr/>
            </a:lvl1pPr>
            <a:lvl2pPr indent="-381000" lvl="1" marL="914400" algn="l">
              <a:lnSpc>
                <a:spcPct val="90000"/>
              </a:lnSpc>
              <a:spcBef>
                <a:spcPts val="500"/>
              </a:spcBef>
              <a:spcAft>
                <a:spcPts val="0"/>
              </a:spcAft>
              <a:buClr>
                <a:srgbClr val="000000"/>
              </a:buClr>
              <a:buSzPts val="2400"/>
              <a:buChar char="•"/>
              <a:defRPr/>
            </a:lvl2pPr>
            <a:lvl3pPr indent="-355600" lvl="2" marL="1371600" algn="l">
              <a:lnSpc>
                <a:spcPct val="90000"/>
              </a:lnSpc>
              <a:spcBef>
                <a:spcPts val="500"/>
              </a:spcBef>
              <a:spcAft>
                <a:spcPts val="0"/>
              </a:spcAft>
              <a:buClr>
                <a:srgbClr val="000000"/>
              </a:buClr>
              <a:buSzPts val="20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43"/>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3"/>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3"/>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44"/>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0000"/>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44"/>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4"/>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4"/>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2" name="Shape 62"/>
        <p:cNvGrpSpPr/>
        <p:nvPr/>
      </p:nvGrpSpPr>
      <p:grpSpPr>
        <a:xfrm>
          <a:off x="0" y="0"/>
          <a:ext cx="0" cy="0"/>
          <a:chOff x="0" y="0"/>
          <a:chExt cx="0" cy="0"/>
        </a:xfrm>
      </p:grpSpPr>
      <p:sp>
        <p:nvSpPr>
          <p:cNvPr id="63" name="Google Shape;63;p45"/>
          <p:cNvSpPr txBox="1"/>
          <p:nvPr>
            <p:ph type="title"/>
          </p:nvPr>
        </p:nvSpPr>
        <p:spPr>
          <a:xfrm>
            <a:off x="839784" y="457200"/>
            <a:ext cx="393224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000000"/>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45"/>
          <p:cNvSpPr txBox="1"/>
          <p:nvPr>
            <p:ph idx="1" type="body"/>
          </p:nvPr>
        </p:nvSpPr>
        <p:spPr>
          <a:xfrm>
            <a:off x="5183184" y="987423"/>
            <a:ext cx="6172200" cy="4873623"/>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rgbClr val="000000"/>
              </a:buClr>
              <a:buSzPts val="3200"/>
              <a:buChar char="•"/>
              <a:defRPr sz="3200"/>
            </a:lvl1pPr>
            <a:lvl2pPr indent="-406400" lvl="1" marL="914400" algn="l">
              <a:lnSpc>
                <a:spcPct val="90000"/>
              </a:lnSpc>
              <a:spcBef>
                <a:spcPts val="500"/>
              </a:spcBef>
              <a:spcAft>
                <a:spcPts val="0"/>
              </a:spcAft>
              <a:buClr>
                <a:srgbClr val="000000"/>
              </a:buClr>
              <a:buSzPts val="2800"/>
              <a:buChar char="•"/>
              <a:defRPr sz="2800"/>
            </a:lvl2pPr>
            <a:lvl3pPr indent="-381000" lvl="2" marL="1371600" algn="l">
              <a:lnSpc>
                <a:spcPct val="90000"/>
              </a:lnSpc>
              <a:spcBef>
                <a:spcPts val="500"/>
              </a:spcBef>
              <a:spcAft>
                <a:spcPts val="0"/>
              </a:spcAft>
              <a:buClr>
                <a:srgbClr val="000000"/>
              </a:buClr>
              <a:buSzPts val="2400"/>
              <a:buChar char="•"/>
              <a:defRPr sz="2400"/>
            </a:lvl3pPr>
            <a:lvl4pPr indent="-355600" lvl="3" marL="1828800" algn="l">
              <a:lnSpc>
                <a:spcPct val="90000"/>
              </a:lnSpc>
              <a:spcBef>
                <a:spcPts val="500"/>
              </a:spcBef>
              <a:spcAft>
                <a:spcPts val="0"/>
              </a:spcAft>
              <a:buClr>
                <a:srgbClr val="000000"/>
              </a:buClr>
              <a:buSzPts val="2000"/>
              <a:buChar char="•"/>
              <a:defRPr sz="2000"/>
            </a:lvl4pPr>
            <a:lvl5pPr indent="-355600" lvl="4" marL="2286000" algn="l">
              <a:lnSpc>
                <a:spcPct val="90000"/>
              </a:lnSpc>
              <a:spcBef>
                <a:spcPts val="500"/>
              </a:spcBef>
              <a:spcAft>
                <a:spcPts val="0"/>
              </a:spcAft>
              <a:buClr>
                <a:srgbClr val="000000"/>
              </a:buClr>
              <a:buSzPts val="2000"/>
              <a:buChar char="•"/>
              <a:defRPr sz="2000"/>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 name="Google Shape;65;p45"/>
          <p:cNvSpPr txBox="1"/>
          <p:nvPr>
            <p:ph idx="2" type="body"/>
          </p:nvPr>
        </p:nvSpPr>
        <p:spPr>
          <a:xfrm>
            <a:off x="839784" y="2057400"/>
            <a:ext cx="3932240" cy="381158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000000"/>
              </a:buClr>
              <a:buSzPts val="1600"/>
              <a:buNone/>
              <a:defRPr sz="1600"/>
            </a:lvl1pPr>
            <a:lvl2pPr indent="-342900" lvl="1" marL="914400" algn="l">
              <a:lnSpc>
                <a:spcPct val="90000"/>
              </a:lnSpc>
              <a:spcBef>
                <a:spcPts val="500"/>
              </a:spcBef>
              <a:spcAft>
                <a:spcPts val="0"/>
              </a:spcAft>
              <a:buClr>
                <a:srgbClr val="000000"/>
              </a:buClr>
              <a:buSzPts val="1800"/>
              <a:buChar char="•"/>
              <a:defRPr/>
            </a:lvl2pPr>
            <a:lvl3pPr indent="-342900" lvl="2" marL="1371600" algn="l">
              <a:lnSpc>
                <a:spcPct val="90000"/>
              </a:lnSpc>
              <a:spcBef>
                <a:spcPts val="500"/>
              </a:spcBef>
              <a:spcAft>
                <a:spcPts val="0"/>
              </a:spcAft>
              <a:buClr>
                <a:srgbClr val="000000"/>
              </a:buClr>
              <a:buSzPts val="18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6" name="Google Shape;66;p45"/>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5"/>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5"/>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9" name="Shape 69"/>
        <p:cNvGrpSpPr/>
        <p:nvPr/>
      </p:nvGrpSpPr>
      <p:grpSpPr>
        <a:xfrm>
          <a:off x="0" y="0"/>
          <a:ext cx="0" cy="0"/>
          <a:chOff x="0" y="0"/>
          <a:chExt cx="0" cy="0"/>
        </a:xfrm>
      </p:grpSpPr>
      <p:sp>
        <p:nvSpPr>
          <p:cNvPr id="70" name="Google Shape;70;p46"/>
          <p:cNvSpPr txBox="1"/>
          <p:nvPr>
            <p:ph type="title"/>
          </p:nvPr>
        </p:nvSpPr>
        <p:spPr>
          <a:xfrm>
            <a:off x="839784" y="457200"/>
            <a:ext cx="393224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000000"/>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46"/>
          <p:cNvSpPr/>
          <p:nvPr>
            <p:ph idx="2" type="pic"/>
          </p:nvPr>
        </p:nvSpPr>
        <p:spPr>
          <a:xfrm>
            <a:off x="5183184" y="987423"/>
            <a:ext cx="6172200" cy="4873623"/>
          </a:xfrm>
          <a:prstGeom prst="rect">
            <a:avLst/>
          </a:prstGeom>
          <a:noFill/>
          <a:ln>
            <a:noFill/>
          </a:ln>
        </p:spPr>
      </p:sp>
      <p:sp>
        <p:nvSpPr>
          <p:cNvPr id="72" name="Google Shape;72;p46"/>
          <p:cNvSpPr txBox="1"/>
          <p:nvPr>
            <p:ph idx="1" type="body"/>
          </p:nvPr>
        </p:nvSpPr>
        <p:spPr>
          <a:xfrm>
            <a:off x="839784" y="2057400"/>
            <a:ext cx="3932240" cy="381158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000000"/>
              </a:buClr>
              <a:buSzPts val="1600"/>
              <a:buNone/>
              <a:defRPr sz="1600"/>
            </a:lvl1pPr>
            <a:lvl2pPr indent="-342900" lvl="1" marL="914400" algn="l">
              <a:lnSpc>
                <a:spcPct val="90000"/>
              </a:lnSpc>
              <a:spcBef>
                <a:spcPts val="500"/>
              </a:spcBef>
              <a:spcAft>
                <a:spcPts val="0"/>
              </a:spcAft>
              <a:buClr>
                <a:srgbClr val="000000"/>
              </a:buClr>
              <a:buSzPts val="1800"/>
              <a:buChar char="•"/>
              <a:defRPr/>
            </a:lvl2pPr>
            <a:lvl3pPr indent="-342900" lvl="2" marL="1371600" algn="l">
              <a:lnSpc>
                <a:spcPct val="90000"/>
              </a:lnSpc>
              <a:spcBef>
                <a:spcPts val="500"/>
              </a:spcBef>
              <a:spcAft>
                <a:spcPts val="0"/>
              </a:spcAft>
              <a:buClr>
                <a:srgbClr val="000000"/>
              </a:buClr>
              <a:buSzPts val="18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 name="Google Shape;73;p46"/>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6"/>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6"/>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47"/>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0000"/>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47"/>
          <p:cNvSpPr txBox="1"/>
          <p:nvPr>
            <p:ph idx="1" type="body"/>
          </p:nvPr>
        </p:nvSpPr>
        <p:spPr>
          <a:xfrm rot="5400000">
            <a:off x="3920335" y="-1256505"/>
            <a:ext cx="4351336" cy="10515600"/>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0000"/>
              </a:buClr>
              <a:buSzPts val="2800"/>
              <a:buChar char="•"/>
              <a:defRPr/>
            </a:lvl1pPr>
            <a:lvl2pPr indent="-381000" lvl="1" marL="914400" algn="l">
              <a:lnSpc>
                <a:spcPct val="90000"/>
              </a:lnSpc>
              <a:spcBef>
                <a:spcPts val="500"/>
              </a:spcBef>
              <a:spcAft>
                <a:spcPts val="0"/>
              </a:spcAft>
              <a:buClr>
                <a:srgbClr val="000000"/>
              </a:buClr>
              <a:buSzPts val="2400"/>
              <a:buChar char="•"/>
              <a:defRPr/>
            </a:lvl2pPr>
            <a:lvl3pPr indent="-355600" lvl="2" marL="1371600" algn="l">
              <a:lnSpc>
                <a:spcPct val="90000"/>
              </a:lnSpc>
              <a:spcBef>
                <a:spcPts val="500"/>
              </a:spcBef>
              <a:spcAft>
                <a:spcPts val="0"/>
              </a:spcAft>
              <a:buClr>
                <a:srgbClr val="000000"/>
              </a:buClr>
              <a:buSzPts val="20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47"/>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7"/>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7"/>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2" name="Shape 82"/>
        <p:cNvGrpSpPr/>
        <p:nvPr/>
      </p:nvGrpSpPr>
      <p:grpSpPr>
        <a:xfrm>
          <a:off x="0" y="0"/>
          <a:ext cx="0" cy="0"/>
          <a:chOff x="0" y="0"/>
          <a:chExt cx="0" cy="0"/>
        </a:xfrm>
      </p:grpSpPr>
      <p:sp>
        <p:nvSpPr>
          <p:cNvPr id="83" name="Google Shape;83;p48"/>
          <p:cNvSpPr txBox="1"/>
          <p:nvPr>
            <p:ph type="title"/>
          </p:nvPr>
        </p:nvSpPr>
        <p:spPr>
          <a:xfrm rot="5400000">
            <a:off x="7133436" y="1956596"/>
            <a:ext cx="5811834" cy="2628899"/>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0000"/>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48"/>
          <p:cNvSpPr txBox="1"/>
          <p:nvPr>
            <p:ph idx="1" type="body"/>
          </p:nvPr>
        </p:nvSpPr>
        <p:spPr>
          <a:xfrm rot="5400000">
            <a:off x="1799434" y="-596102"/>
            <a:ext cx="5811834" cy="7734296"/>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0000"/>
              </a:buClr>
              <a:buSzPts val="2800"/>
              <a:buChar char="•"/>
              <a:defRPr/>
            </a:lvl1pPr>
            <a:lvl2pPr indent="-381000" lvl="1" marL="914400" algn="l">
              <a:lnSpc>
                <a:spcPct val="90000"/>
              </a:lnSpc>
              <a:spcBef>
                <a:spcPts val="500"/>
              </a:spcBef>
              <a:spcAft>
                <a:spcPts val="0"/>
              </a:spcAft>
              <a:buClr>
                <a:srgbClr val="000000"/>
              </a:buClr>
              <a:buSzPts val="2400"/>
              <a:buChar char="•"/>
              <a:defRPr/>
            </a:lvl2pPr>
            <a:lvl3pPr indent="-355600" lvl="2" marL="1371600" algn="l">
              <a:lnSpc>
                <a:spcPct val="90000"/>
              </a:lnSpc>
              <a:spcBef>
                <a:spcPts val="500"/>
              </a:spcBef>
              <a:spcAft>
                <a:spcPts val="0"/>
              </a:spcAft>
              <a:buClr>
                <a:srgbClr val="000000"/>
              </a:buClr>
              <a:buSzPts val="20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48"/>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8"/>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8"/>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wo Content">
  <p:cSld name="1_Two Content">
    <p:spTree>
      <p:nvGrpSpPr>
        <p:cNvPr id="88" name="Shape 88"/>
        <p:cNvGrpSpPr/>
        <p:nvPr/>
      </p:nvGrpSpPr>
      <p:grpSpPr>
        <a:xfrm>
          <a:off x="0" y="0"/>
          <a:ext cx="0" cy="0"/>
          <a:chOff x="0" y="0"/>
          <a:chExt cx="0" cy="0"/>
        </a:xfrm>
      </p:grpSpPr>
      <p:sp>
        <p:nvSpPr>
          <p:cNvPr id="89" name="Google Shape;89;p49"/>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0000"/>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49"/>
          <p:cNvSpPr txBox="1"/>
          <p:nvPr>
            <p:ph idx="1" type="body"/>
          </p:nvPr>
        </p:nvSpPr>
        <p:spPr>
          <a:xfrm>
            <a:off x="812801" y="1803407"/>
            <a:ext cx="5181603" cy="4358167"/>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0000"/>
              </a:buClr>
              <a:buSzPts val="2800"/>
              <a:buChar char="•"/>
              <a:defRPr/>
            </a:lvl1pPr>
            <a:lvl2pPr indent="-381000" lvl="1" marL="914400" algn="l">
              <a:lnSpc>
                <a:spcPct val="90000"/>
              </a:lnSpc>
              <a:spcBef>
                <a:spcPts val="500"/>
              </a:spcBef>
              <a:spcAft>
                <a:spcPts val="0"/>
              </a:spcAft>
              <a:buClr>
                <a:srgbClr val="000000"/>
              </a:buClr>
              <a:buSzPts val="2400"/>
              <a:buChar char="•"/>
              <a:defRPr/>
            </a:lvl2pPr>
            <a:lvl3pPr indent="-355600" lvl="2" marL="1371600" algn="l">
              <a:lnSpc>
                <a:spcPct val="90000"/>
              </a:lnSpc>
              <a:spcBef>
                <a:spcPts val="500"/>
              </a:spcBef>
              <a:spcAft>
                <a:spcPts val="0"/>
              </a:spcAft>
              <a:buClr>
                <a:srgbClr val="000000"/>
              </a:buClr>
              <a:buSzPts val="20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1" name="Google Shape;91;p49"/>
          <p:cNvSpPr txBox="1"/>
          <p:nvPr>
            <p:ph idx="2" type="body"/>
          </p:nvPr>
        </p:nvSpPr>
        <p:spPr>
          <a:xfrm>
            <a:off x="6459870" y="1803407"/>
            <a:ext cx="5181603" cy="4358167"/>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0000"/>
              </a:buClr>
              <a:buSzPts val="2800"/>
              <a:buChar char="•"/>
              <a:defRPr/>
            </a:lvl1pPr>
            <a:lvl2pPr indent="-381000" lvl="1" marL="914400" algn="l">
              <a:lnSpc>
                <a:spcPct val="90000"/>
              </a:lnSpc>
              <a:spcBef>
                <a:spcPts val="500"/>
              </a:spcBef>
              <a:spcAft>
                <a:spcPts val="0"/>
              </a:spcAft>
              <a:buClr>
                <a:srgbClr val="000000"/>
              </a:buClr>
              <a:buSzPts val="2400"/>
              <a:buChar char="•"/>
              <a:defRPr/>
            </a:lvl2pPr>
            <a:lvl3pPr indent="-355600" lvl="2" marL="1371600" algn="l">
              <a:lnSpc>
                <a:spcPct val="90000"/>
              </a:lnSpc>
              <a:spcBef>
                <a:spcPts val="500"/>
              </a:spcBef>
              <a:spcAft>
                <a:spcPts val="0"/>
              </a:spcAft>
              <a:buClr>
                <a:srgbClr val="000000"/>
              </a:buClr>
              <a:buSzPts val="20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2" name="Google Shape;92;p49"/>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464646"/>
              </a:buClr>
              <a:buSzPts val="1200"/>
              <a:buFont typeface="Calibri"/>
              <a:buNone/>
              <a:defRPr>
                <a:solidFill>
                  <a:srgbClr val="464646"/>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9"/>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b="0" i="0" sz="1200" u="none" cap="none" strike="noStrike">
              <a:solidFill>
                <a:srgbClr val="898989"/>
              </a:solidFill>
              <a:latin typeface="Calibri"/>
              <a:ea typeface="Calibri"/>
              <a:cs typeface="Calibri"/>
              <a:sym typeface="Calibri"/>
            </a:endParaRPr>
          </a:p>
        </p:txBody>
      </p:sp>
      <p:sp>
        <p:nvSpPr>
          <p:cNvPr id="94" name="Google Shape;94;p49"/>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464646"/>
              </a:buClr>
              <a:buSzPts val="1200"/>
              <a:buFont typeface="Calibri"/>
              <a:buNone/>
              <a:defRPr>
                <a:solidFill>
                  <a:srgbClr val="464646"/>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wo Content">
  <p:cSld name="2_Two Content">
    <p:spTree>
      <p:nvGrpSpPr>
        <p:cNvPr id="95" name="Shape 95"/>
        <p:cNvGrpSpPr/>
        <p:nvPr/>
      </p:nvGrpSpPr>
      <p:grpSpPr>
        <a:xfrm>
          <a:off x="0" y="0"/>
          <a:ext cx="0" cy="0"/>
          <a:chOff x="0" y="0"/>
          <a:chExt cx="0" cy="0"/>
        </a:xfrm>
      </p:grpSpPr>
      <p:sp>
        <p:nvSpPr>
          <p:cNvPr id="96" name="Google Shape;96;p50"/>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0000"/>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7" name="Google Shape;97;p50"/>
          <p:cNvSpPr txBox="1"/>
          <p:nvPr>
            <p:ph idx="1" type="body"/>
          </p:nvPr>
        </p:nvSpPr>
        <p:spPr>
          <a:xfrm>
            <a:off x="812800" y="1803403"/>
            <a:ext cx="5181600" cy="435816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rgbClr val="000000"/>
              </a:buClr>
              <a:buSzPts val="1800"/>
              <a:buChar char="•"/>
              <a:defRPr/>
            </a:lvl1pPr>
            <a:lvl2pPr indent="-342900" lvl="1" marL="914400" algn="l">
              <a:lnSpc>
                <a:spcPct val="90000"/>
              </a:lnSpc>
              <a:spcBef>
                <a:spcPts val="500"/>
              </a:spcBef>
              <a:spcAft>
                <a:spcPts val="0"/>
              </a:spcAft>
              <a:buClr>
                <a:srgbClr val="000000"/>
              </a:buClr>
              <a:buSzPts val="1800"/>
              <a:buChar char="•"/>
              <a:defRPr/>
            </a:lvl2pPr>
            <a:lvl3pPr indent="-342900" lvl="2" marL="1371600" algn="l">
              <a:lnSpc>
                <a:spcPct val="90000"/>
              </a:lnSpc>
              <a:spcBef>
                <a:spcPts val="500"/>
              </a:spcBef>
              <a:spcAft>
                <a:spcPts val="0"/>
              </a:spcAft>
              <a:buClr>
                <a:srgbClr val="000000"/>
              </a:buClr>
              <a:buSzPts val="18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8" name="Google Shape;98;p50"/>
          <p:cNvSpPr txBox="1"/>
          <p:nvPr>
            <p:ph idx="2" type="body"/>
          </p:nvPr>
        </p:nvSpPr>
        <p:spPr>
          <a:xfrm>
            <a:off x="6459868" y="1803401"/>
            <a:ext cx="5181600" cy="4358167"/>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rgbClr val="000000"/>
              </a:buClr>
              <a:buSzPts val="1800"/>
              <a:buChar char="•"/>
              <a:defRPr/>
            </a:lvl1pPr>
            <a:lvl2pPr indent="-342900" lvl="1" marL="914400" algn="l">
              <a:lnSpc>
                <a:spcPct val="90000"/>
              </a:lnSpc>
              <a:spcBef>
                <a:spcPts val="500"/>
              </a:spcBef>
              <a:spcAft>
                <a:spcPts val="0"/>
              </a:spcAft>
              <a:buClr>
                <a:srgbClr val="000000"/>
              </a:buClr>
              <a:buSzPts val="1800"/>
              <a:buChar char="•"/>
              <a:defRPr/>
            </a:lvl2pPr>
            <a:lvl3pPr indent="-342900" lvl="2" marL="1371600" algn="l">
              <a:lnSpc>
                <a:spcPct val="90000"/>
              </a:lnSpc>
              <a:spcBef>
                <a:spcPts val="500"/>
              </a:spcBef>
              <a:spcAft>
                <a:spcPts val="0"/>
              </a:spcAft>
              <a:buClr>
                <a:srgbClr val="000000"/>
              </a:buClr>
              <a:buSzPts val="1800"/>
              <a:buChar char="•"/>
              <a:defRPr/>
            </a:lvl3pPr>
            <a:lvl4pPr indent="-342900" lvl="3" marL="1828800" algn="l">
              <a:lnSpc>
                <a:spcPct val="90000"/>
              </a:lnSpc>
              <a:spcBef>
                <a:spcPts val="500"/>
              </a:spcBef>
              <a:spcAft>
                <a:spcPts val="0"/>
              </a:spcAft>
              <a:buClr>
                <a:srgbClr val="000000"/>
              </a:buClr>
              <a:buSzPts val="1800"/>
              <a:buChar char="•"/>
              <a:defRPr/>
            </a:lvl4pPr>
            <a:lvl5pPr indent="-342900" lvl="4" marL="2286000" algn="l">
              <a:lnSpc>
                <a:spcPct val="90000"/>
              </a:lnSpc>
              <a:spcBef>
                <a:spcPts val="500"/>
              </a:spcBef>
              <a:spcAft>
                <a:spcPts val="0"/>
              </a:spcAft>
              <a:buClr>
                <a:srgbClr val="00000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9" name="Google Shape;99;p50"/>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898989"/>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50"/>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a:lvl1pPr>
            <a:lvl2pPr indent="0" lvl="1" marL="0" marR="0" algn="r">
              <a:lnSpc>
                <a:spcPct val="100000"/>
              </a:lnSpc>
              <a:spcBef>
                <a:spcPts val="0"/>
              </a:spcBef>
              <a:spcAft>
                <a:spcPts val="0"/>
              </a:spcAft>
              <a:buClr>
                <a:srgbClr val="898989"/>
              </a:buClr>
              <a:buSzPts val="1200"/>
              <a:buFont typeface="Calibri"/>
              <a:buNone/>
              <a:defRPr/>
            </a:lvl2pPr>
            <a:lvl3pPr indent="0" lvl="2" marL="0" marR="0" algn="r">
              <a:lnSpc>
                <a:spcPct val="100000"/>
              </a:lnSpc>
              <a:spcBef>
                <a:spcPts val="0"/>
              </a:spcBef>
              <a:spcAft>
                <a:spcPts val="0"/>
              </a:spcAft>
              <a:buClr>
                <a:srgbClr val="898989"/>
              </a:buClr>
              <a:buSzPts val="1200"/>
              <a:buFont typeface="Calibri"/>
              <a:buNone/>
              <a:defRPr/>
            </a:lvl3pPr>
            <a:lvl4pPr indent="0" lvl="3" marL="0" marR="0" algn="r">
              <a:lnSpc>
                <a:spcPct val="100000"/>
              </a:lnSpc>
              <a:spcBef>
                <a:spcPts val="0"/>
              </a:spcBef>
              <a:spcAft>
                <a:spcPts val="0"/>
              </a:spcAft>
              <a:buClr>
                <a:srgbClr val="898989"/>
              </a:buClr>
              <a:buSzPts val="1200"/>
              <a:buFont typeface="Calibri"/>
              <a:buNone/>
              <a:defRPr/>
            </a:lvl4pPr>
            <a:lvl5pPr indent="0" lvl="4" marL="0" marR="0" algn="r">
              <a:lnSpc>
                <a:spcPct val="100000"/>
              </a:lnSpc>
              <a:spcBef>
                <a:spcPts val="0"/>
              </a:spcBef>
              <a:spcAft>
                <a:spcPts val="0"/>
              </a:spcAft>
              <a:buClr>
                <a:srgbClr val="898989"/>
              </a:buClr>
              <a:buSzPts val="1200"/>
              <a:buFont typeface="Calibri"/>
              <a:buNone/>
              <a:defRPr/>
            </a:lvl5pPr>
            <a:lvl6pPr indent="0" lvl="5" marL="0" marR="0" algn="r">
              <a:lnSpc>
                <a:spcPct val="100000"/>
              </a:lnSpc>
              <a:spcBef>
                <a:spcPts val="0"/>
              </a:spcBef>
              <a:spcAft>
                <a:spcPts val="0"/>
              </a:spcAft>
              <a:buClr>
                <a:srgbClr val="898989"/>
              </a:buClr>
              <a:buSzPts val="1200"/>
              <a:buFont typeface="Calibri"/>
              <a:buNone/>
              <a:defRPr/>
            </a:lvl6pPr>
            <a:lvl7pPr indent="0" lvl="6" marL="0" marR="0" algn="r">
              <a:lnSpc>
                <a:spcPct val="100000"/>
              </a:lnSpc>
              <a:spcBef>
                <a:spcPts val="0"/>
              </a:spcBef>
              <a:spcAft>
                <a:spcPts val="0"/>
              </a:spcAft>
              <a:buClr>
                <a:srgbClr val="898989"/>
              </a:buClr>
              <a:buSzPts val="1200"/>
              <a:buFont typeface="Calibri"/>
              <a:buNone/>
              <a:defRPr/>
            </a:lvl7pPr>
            <a:lvl8pPr indent="0" lvl="7" marL="0" marR="0" algn="r">
              <a:lnSpc>
                <a:spcPct val="100000"/>
              </a:lnSpc>
              <a:spcBef>
                <a:spcPts val="0"/>
              </a:spcBef>
              <a:spcAft>
                <a:spcPts val="0"/>
              </a:spcAft>
              <a:buClr>
                <a:srgbClr val="898989"/>
              </a:buClr>
              <a:buSzPts val="1200"/>
              <a:buFont typeface="Calibri"/>
              <a:buNone/>
              <a:defRPr/>
            </a:lvl8pPr>
            <a:lvl9pPr indent="0" lvl="8" marL="0" marR="0" algn="r">
              <a:lnSpc>
                <a:spcPct val="100000"/>
              </a:lnSpc>
              <a:spcBef>
                <a:spcPts val="0"/>
              </a:spcBef>
              <a:spcAft>
                <a:spcPts val="0"/>
              </a:spcAft>
              <a:buClr>
                <a:srgbClr val="898989"/>
              </a:buClr>
              <a:buSzPts val="1200"/>
              <a:buFont typeface="Calibri"/>
              <a:buNone/>
              <a:defRPr/>
            </a:lvl9pPr>
          </a:lstStyle>
          <a:p>
            <a:pPr indent="0" lvl="0" marL="0" rtl="0" algn="r">
              <a:spcBef>
                <a:spcPts val="0"/>
              </a:spcBef>
              <a:spcAft>
                <a:spcPts val="0"/>
              </a:spcAft>
              <a:buNone/>
            </a:pPr>
            <a:fld id="{00000000-1234-1234-1234-123412341234}" type="slidenum">
              <a:rPr lang="en-GB"/>
              <a:t>‹#›</a:t>
            </a:fld>
            <a:endParaRPr/>
          </a:p>
        </p:txBody>
      </p:sp>
      <p:sp>
        <p:nvSpPr>
          <p:cNvPr id="101" name="Google Shape;101;p50"/>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898989"/>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theme" Target="../theme/theme1.xml"/><Relationship Id="rId14" Type="http://schemas.openxmlformats.org/officeDocument/2006/relationships/slideLayout" Target="../slideLayouts/slideLayout1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9" name="Shape 9"/>
        <p:cNvGrpSpPr/>
        <p:nvPr/>
      </p:nvGrpSpPr>
      <p:grpSpPr>
        <a:xfrm>
          <a:off x="0" y="0"/>
          <a:ext cx="0" cy="0"/>
          <a:chOff x="0" y="0"/>
          <a:chExt cx="0" cy="0"/>
        </a:xfrm>
      </p:grpSpPr>
      <p:sp>
        <p:nvSpPr>
          <p:cNvPr id="10" name="Google Shape;10;p36"/>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6"/>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1pPr>
            <a:lvl2pPr indent="-381000" lvl="1" marL="914400" marR="0" rtl="0" algn="l">
              <a:lnSpc>
                <a:spcPct val="90000"/>
              </a:lnSpc>
              <a:spcBef>
                <a:spcPts val="500"/>
              </a:spcBef>
              <a:spcAft>
                <a:spcPts val="0"/>
              </a:spcAft>
              <a:buClr>
                <a:srgbClr val="000000"/>
              </a:buClr>
              <a:buSzPts val="2400"/>
              <a:buFont typeface="Arial"/>
              <a:buChar char="•"/>
              <a:defRPr b="0" i="0" sz="2400" u="none" cap="none" strike="noStrike">
                <a:solidFill>
                  <a:srgbClr val="000000"/>
                </a:solidFill>
                <a:latin typeface="Calibri"/>
                <a:ea typeface="Calibri"/>
                <a:cs typeface="Calibri"/>
                <a:sym typeface="Calibri"/>
              </a:defRPr>
            </a:lvl2pPr>
            <a:lvl3pPr indent="-355600" lvl="2" marL="1371600" marR="0" rtl="0" algn="l">
              <a:lnSpc>
                <a:spcPct val="90000"/>
              </a:lnSpc>
              <a:spcBef>
                <a:spcPts val="500"/>
              </a:spcBef>
              <a:spcAft>
                <a:spcPts val="0"/>
              </a:spcAft>
              <a:buClr>
                <a:srgbClr val="000000"/>
              </a:buClr>
              <a:buSzPts val="2000"/>
              <a:buFont typeface="Arial"/>
              <a:buChar char="•"/>
              <a:defRPr b="0" i="0" sz="2000" u="none" cap="none" strike="noStrike">
                <a:solidFill>
                  <a:srgbClr val="000000"/>
                </a:solidFill>
                <a:latin typeface="Calibri"/>
                <a:ea typeface="Calibri"/>
                <a:cs typeface="Calibri"/>
                <a:sym typeface="Calibri"/>
              </a:defRPr>
            </a:lvl3pPr>
            <a:lvl4pPr indent="-342900" lvl="3" marL="1828800" marR="0" rtl="0" algn="l">
              <a:lnSpc>
                <a:spcPct val="90000"/>
              </a:lnSpc>
              <a:spcBef>
                <a:spcPts val="500"/>
              </a:spcBef>
              <a:spcAft>
                <a:spcPts val="0"/>
              </a:spcAft>
              <a:buClr>
                <a:srgbClr val="000000"/>
              </a:buClr>
              <a:buSzPts val="1800"/>
              <a:buFont typeface="Arial"/>
              <a:buChar char="•"/>
              <a:defRPr b="0" i="0" sz="1800" u="none" cap="none" strike="noStrike">
                <a:solidFill>
                  <a:srgbClr val="000000"/>
                </a:solidFill>
                <a:latin typeface="Calibri"/>
                <a:ea typeface="Calibri"/>
                <a:cs typeface="Calibri"/>
                <a:sym typeface="Calibri"/>
              </a:defRPr>
            </a:lvl4pPr>
            <a:lvl5pPr indent="-342900" lvl="4" marL="2286000" marR="0" rtl="0" algn="l">
              <a:lnSpc>
                <a:spcPct val="90000"/>
              </a:lnSpc>
              <a:spcBef>
                <a:spcPts val="500"/>
              </a:spcBef>
              <a:spcAft>
                <a:spcPts val="0"/>
              </a:spcAft>
              <a:buClr>
                <a:srgbClr val="000000"/>
              </a:buClr>
              <a:buSzPts val="1800"/>
              <a:buFont typeface="Arial"/>
              <a:buChar char="•"/>
              <a:defRPr b="0" i="0" sz="1800" u="none" cap="none" strike="noStrike">
                <a:solidFill>
                  <a:srgbClr val="000000"/>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6"/>
          <p:cNvSpPr txBox="1"/>
          <p:nvPr>
            <p:ph idx="10" type="dt"/>
          </p:nvPr>
        </p:nvSpPr>
        <p:spPr>
          <a:xfrm>
            <a:off x="838203" y="6356351"/>
            <a:ext cx="2743200" cy="365129"/>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6"/>
          <p:cNvSpPr txBox="1"/>
          <p:nvPr>
            <p:ph idx="11" type="ftr"/>
          </p:nvPr>
        </p:nvSpPr>
        <p:spPr>
          <a:xfrm>
            <a:off x="4038603" y="6356351"/>
            <a:ext cx="4114800" cy="365129"/>
          </a:xfrm>
          <a:prstGeom prst="rect">
            <a:avLst/>
          </a:prstGeom>
          <a:noFill/>
          <a:ln>
            <a:noFill/>
          </a:ln>
        </p:spPr>
        <p:txBody>
          <a:bodyPr anchorCtr="1" anchor="ctr" bIns="45700" lIns="91425" spcFirstLastPara="1" rIns="91425" wrap="square" tIns="45700">
            <a:noAutofit/>
          </a:bodyPr>
          <a:lstStyle>
            <a:lvl1pPr lvl="0" marR="0" rtl="0" algn="ct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6"/>
          <p:cNvSpPr txBox="1"/>
          <p:nvPr>
            <p:ph idx="12" type="sldNum"/>
          </p:nvPr>
        </p:nvSpPr>
        <p:spPr>
          <a:xfrm>
            <a:off x="8610603" y="6356351"/>
            <a:ext cx="2743200" cy="365129"/>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15.png"/><Relationship Id="rId5" Type="http://schemas.openxmlformats.org/officeDocument/2006/relationships/image" Target="../media/image9.png"/><Relationship Id="rId6" Type="http://schemas.openxmlformats.org/officeDocument/2006/relationships/image" Target="../media/image4.png"/><Relationship Id="rId7"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2.png"/><Relationship Id="rId6" Type="http://schemas.openxmlformats.org/officeDocument/2006/relationships/hyperlink" Target="https://educationhub.blog.gov.uk/2024/05/new-rshe-guidance-what-it-means-for-sex-education-lessons-in-schools/"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hyperlink" Target="https://primarysite-prod-sorted.s3.amazonaws.com/downsview-primary-and-nursery-school/UploadedDocument/504af4903a70425a9b13ceca9b9f9588/rhe-policy-final-15.7.2020.docx.pdf" TargetMode="External"/><Relationship Id="rId6"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50.png"/></Relationships>
</file>

<file path=ppt/slides/_rels/slide12.xml.rels><?xml version="1.0" encoding="UTF-8" standalone="yes"?><Relationships xmlns="http://schemas.openxmlformats.org/package/2006/relationships"><Relationship Id="rId10" Type="http://schemas.openxmlformats.org/officeDocument/2006/relationships/image" Target="../media/image30.png"/><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image" Target="../media/image6.png"/><Relationship Id="rId9" Type="http://schemas.openxmlformats.org/officeDocument/2006/relationships/image" Target="../media/image21.png"/><Relationship Id="rId5" Type="http://schemas.openxmlformats.org/officeDocument/2006/relationships/image" Target="../media/image11.png"/><Relationship Id="rId6" Type="http://schemas.openxmlformats.org/officeDocument/2006/relationships/hyperlink" Target="https://www.youtube.com/watch?v=n5OcdbBqVSA" TargetMode="External"/><Relationship Id="rId7" Type="http://schemas.openxmlformats.org/officeDocument/2006/relationships/image" Target="../media/image34.png"/><Relationship Id="rId8" Type="http://schemas.openxmlformats.org/officeDocument/2006/relationships/image" Target="../media/image2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3.png"/></Relationships>
</file>

<file path=ppt/slides/_rels/slide15.xml.rels><?xml version="1.0" encoding="UTF-8" standalone="yes"?><Relationships xmlns="http://schemas.openxmlformats.org/package/2006/relationships"><Relationship Id="rId11" Type="http://schemas.openxmlformats.org/officeDocument/2006/relationships/image" Target="../media/image24.png"/><Relationship Id="rId10" Type="http://schemas.openxmlformats.org/officeDocument/2006/relationships/image" Target="../media/image41.png"/><Relationship Id="rId13" Type="http://schemas.openxmlformats.org/officeDocument/2006/relationships/image" Target="../media/image29.png"/><Relationship Id="rId12" Type="http://schemas.openxmlformats.org/officeDocument/2006/relationships/image" Target="../media/image19.png"/><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6.png"/><Relationship Id="rId4" Type="http://schemas.openxmlformats.org/officeDocument/2006/relationships/image" Target="../media/image25.png"/><Relationship Id="rId9" Type="http://schemas.openxmlformats.org/officeDocument/2006/relationships/image" Target="../media/image43.png"/><Relationship Id="rId14" Type="http://schemas.openxmlformats.org/officeDocument/2006/relationships/image" Target="../media/image18.png"/><Relationship Id="rId5" Type="http://schemas.openxmlformats.org/officeDocument/2006/relationships/image" Target="../media/image17.png"/><Relationship Id="rId6" Type="http://schemas.openxmlformats.org/officeDocument/2006/relationships/image" Target="../media/image22.png"/><Relationship Id="rId7" Type="http://schemas.openxmlformats.org/officeDocument/2006/relationships/image" Target="../media/image26.png"/><Relationship Id="rId8" Type="http://schemas.openxmlformats.org/officeDocument/2006/relationships/image" Target="../media/image3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5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5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20.png"/><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5.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31.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28.jpg"/><Relationship Id="rId4" Type="http://schemas.openxmlformats.org/officeDocument/2006/relationships/image" Target="../media/image45.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37.png"/><Relationship Id="rId4" Type="http://schemas.openxmlformats.org/officeDocument/2006/relationships/image" Target="../media/image5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47.png"/><Relationship Id="rId4" Type="http://schemas.openxmlformats.org/officeDocument/2006/relationships/image" Target="../media/image35.png"/><Relationship Id="rId5" Type="http://schemas.openxmlformats.org/officeDocument/2006/relationships/image" Target="../media/image36.png"/><Relationship Id="rId6" Type="http://schemas.openxmlformats.org/officeDocument/2006/relationships/image" Target="../media/image3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40.png"/><Relationship Id="rId4" Type="http://schemas.openxmlformats.org/officeDocument/2006/relationships/image" Target="../media/image38.png"/><Relationship Id="rId5"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55.png"/><Relationship Id="rId4" Type="http://schemas.openxmlformats.org/officeDocument/2006/relationships/image" Target="../media/image4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5.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6.png"/><Relationship Id="rId4" Type="http://schemas.openxmlformats.org/officeDocument/2006/relationships/image" Target="../media/image44.png"/><Relationship Id="rId5" Type="http://schemas.openxmlformats.org/officeDocument/2006/relationships/image" Target="../media/image4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6.png"/><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6.png"/><Relationship Id="rId4" Type="http://schemas.openxmlformats.org/officeDocument/2006/relationships/image" Target="../media/image48.png"/><Relationship Id="rId5" Type="http://schemas.openxmlformats.org/officeDocument/2006/relationships/image" Target="../media/image51.png"/><Relationship Id="rId6" Type="http://schemas.openxmlformats.org/officeDocument/2006/relationships/image" Target="../media/image42.png"/><Relationship Id="rId7" Type="http://schemas.openxmlformats.org/officeDocument/2006/relationships/image" Target="../media/image4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6.png"/><Relationship Id="rId4" Type="http://schemas.openxmlformats.org/officeDocument/2006/relationships/image" Target="../media/image58.png"/><Relationship Id="rId5" Type="http://schemas.openxmlformats.org/officeDocument/2006/relationships/image" Target="../media/image60.png"/><Relationship Id="rId6" Type="http://schemas.openxmlformats.org/officeDocument/2006/relationships/image" Target="../media/image4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6.png"/><Relationship Id="rId4" Type="http://schemas.openxmlformats.org/officeDocument/2006/relationships/image" Target="../media/image42.png"/><Relationship Id="rId5" Type="http://schemas.openxmlformats.org/officeDocument/2006/relationships/image" Target="../media/image57.png"/><Relationship Id="rId6" Type="http://schemas.openxmlformats.org/officeDocument/2006/relationships/image" Target="../media/image5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10.png"/><Relationship Id="rId6"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
          <p:cNvSpPr txBox="1"/>
          <p:nvPr/>
        </p:nvSpPr>
        <p:spPr>
          <a:xfrm>
            <a:off x="1262327" y="205071"/>
            <a:ext cx="7482254" cy="983025"/>
          </a:xfrm>
          <a:prstGeom prst="rect">
            <a:avLst/>
          </a:prstGeom>
          <a:noFill/>
          <a:ln>
            <a:noFill/>
          </a:ln>
        </p:spPr>
        <p:txBody>
          <a:bodyPr anchorCtr="0" anchor="t" bIns="45700" lIns="91425" spcFirstLastPara="1" rIns="91425" wrap="square" tIns="45700">
            <a:noAutofit/>
          </a:bodyPr>
          <a:lstStyle/>
          <a:p>
            <a:pPr indent="0" lvl="1" marL="457200" marR="0" rtl="0" algn="ctr">
              <a:lnSpc>
                <a:spcPct val="90000"/>
              </a:lnSpc>
              <a:spcBef>
                <a:spcPts val="0"/>
              </a:spcBef>
              <a:spcAft>
                <a:spcPts val="0"/>
              </a:spcAft>
              <a:buNone/>
            </a:pPr>
            <a:r>
              <a:rPr b="1" i="0" lang="en-GB" sz="6000" u="none" cap="none" strike="noStrike">
                <a:solidFill>
                  <a:srgbClr val="2E3092"/>
                </a:solidFill>
                <a:latin typeface="Calibri"/>
                <a:ea typeface="Calibri"/>
                <a:cs typeface="Calibri"/>
                <a:sym typeface="Calibri"/>
              </a:rPr>
              <a:t>DVPS – Year 3 &amp; 4 RSHE &amp; Sex Ed</a:t>
            </a:r>
            <a:endParaRPr b="1" i="0" sz="6000" u="none" cap="none" strike="noStrike">
              <a:solidFill>
                <a:srgbClr val="2E3092"/>
              </a:solidFill>
              <a:latin typeface="Calibri"/>
              <a:ea typeface="Calibri"/>
              <a:cs typeface="Calibri"/>
              <a:sym typeface="Calibri"/>
            </a:endParaRPr>
          </a:p>
        </p:txBody>
      </p:sp>
      <p:sp>
        <p:nvSpPr>
          <p:cNvPr id="107" name="Google Shape;107;p1"/>
          <p:cNvSpPr txBox="1"/>
          <p:nvPr/>
        </p:nvSpPr>
        <p:spPr>
          <a:xfrm>
            <a:off x="4295524" y="6160225"/>
            <a:ext cx="39534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rgbClr val="0000FF"/>
                </a:solidFill>
                <a:latin typeface="Calibri"/>
                <a:ea typeface="Calibri"/>
                <a:cs typeface="Calibri"/>
                <a:sym typeface="Calibri"/>
              </a:rPr>
              <a:t>Tuesday 19th May 2026</a:t>
            </a:r>
            <a:endParaRPr b="1" i="0" sz="2800" u="none" cap="none" strike="noStrike">
              <a:solidFill>
                <a:srgbClr val="0000FF"/>
              </a:solidFill>
              <a:latin typeface="Calibri"/>
              <a:ea typeface="Calibri"/>
              <a:cs typeface="Calibri"/>
              <a:sym typeface="Calibri"/>
            </a:endParaRPr>
          </a:p>
        </p:txBody>
      </p:sp>
      <p:pic>
        <p:nvPicPr>
          <p:cNvPr id="108" name="Google Shape;108;p1"/>
          <p:cNvPicPr preferRelativeResize="0"/>
          <p:nvPr/>
        </p:nvPicPr>
        <p:blipFill rotWithShape="1">
          <a:blip r:embed="rId3">
            <a:alphaModFix/>
          </a:blip>
          <a:srcRect b="0" l="0" r="0" t="0"/>
          <a:stretch/>
        </p:blipFill>
        <p:spPr>
          <a:xfrm>
            <a:off x="635610" y="1877378"/>
            <a:ext cx="2985378" cy="1929179"/>
          </a:xfrm>
          <a:prstGeom prst="rect">
            <a:avLst/>
          </a:prstGeom>
          <a:noFill/>
          <a:ln>
            <a:noFill/>
          </a:ln>
        </p:spPr>
      </p:pic>
      <p:pic>
        <p:nvPicPr>
          <p:cNvPr id="109" name="Google Shape;109;p1"/>
          <p:cNvPicPr preferRelativeResize="0"/>
          <p:nvPr/>
        </p:nvPicPr>
        <p:blipFill rotWithShape="1">
          <a:blip r:embed="rId4">
            <a:alphaModFix/>
          </a:blip>
          <a:srcRect b="0" l="0" r="0" t="0"/>
          <a:stretch/>
        </p:blipFill>
        <p:spPr>
          <a:xfrm>
            <a:off x="5759203" y="1877378"/>
            <a:ext cx="2985378" cy="1884928"/>
          </a:xfrm>
          <a:prstGeom prst="rect">
            <a:avLst/>
          </a:prstGeom>
          <a:noFill/>
          <a:ln>
            <a:noFill/>
          </a:ln>
        </p:spPr>
      </p:pic>
      <p:pic>
        <p:nvPicPr>
          <p:cNvPr id="110" name="Google Shape;110;p1"/>
          <p:cNvPicPr preferRelativeResize="0"/>
          <p:nvPr/>
        </p:nvPicPr>
        <p:blipFill rotWithShape="1">
          <a:blip r:embed="rId5">
            <a:alphaModFix/>
          </a:blip>
          <a:srcRect b="0" l="0" r="0" t="0"/>
          <a:stretch/>
        </p:blipFill>
        <p:spPr>
          <a:xfrm>
            <a:off x="8144293" y="4040923"/>
            <a:ext cx="2880339" cy="1884928"/>
          </a:xfrm>
          <a:prstGeom prst="rect">
            <a:avLst/>
          </a:prstGeom>
          <a:noFill/>
          <a:ln>
            <a:noFill/>
          </a:ln>
        </p:spPr>
      </p:pic>
      <p:pic>
        <p:nvPicPr>
          <p:cNvPr id="111" name="Google Shape;111;p1"/>
          <p:cNvPicPr preferRelativeResize="0"/>
          <p:nvPr/>
        </p:nvPicPr>
        <p:blipFill rotWithShape="1">
          <a:blip r:embed="rId6">
            <a:alphaModFix/>
          </a:blip>
          <a:srcRect b="0" l="0" r="0" t="0"/>
          <a:stretch/>
        </p:blipFill>
        <p:spPr>
          <a:xfrm>
            <a:off x="2084716" y="4040923"/>
            <a:ext cx="3072543" cy="1884928"/>
          </a:xfrm>
          <a:prstGeom prst="rect">
            <a:avLst/>
          </a:prstGeom>
          <a:noFill/>
          <a:ln>
            <a:noFill/>
          </a:ln>
        </p:spPr>
      </p:pic>
      <p:pic>
        <p:nvPicPr>
          <p:cNvPr id="112" name="Google Shape;112;p1"/>
          <p:cNvPicPr preferRelativeResize="0"/>
          <p:nvPr/>
        </p:nvPicPr>
        <p:blipFill rotWithShape="1">
          <a:blip r:embed="rId7">
            <a:alphaModFix/>
          </a:blip>
          <a:srcRect b="0" l="0" r="0" t="0"/>
          <a:stretch/>
        </p:blipFill>
        <p:spPr>
          <a:xfrm>
            <a:off x="9071108" y="105509"/>
            <a:ext cx="2698861" cy="169691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pic>
        <p:nvPicPr>
          <p:cNvPr descr="A close up of text on a black background&#10;&#10;Description generated with high confidence" id="117" name="Google Shape;117;p2"/>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118" name="Google Shape;118;p2"/>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119" name="Google Shape;119;p2"/>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120" name="Google Shape;120;p2"/>
          <p:cNvSpPr txBox="1"/>
          <p:nvPr/>
        </p:nvSpPr>
        <p:spPr>
          <a:xfrm>
            <a:off x="983985" y="585636"/>
            <a:ext cx="7707779" cy="983025"/>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002060"/>
              </a:buClr>
              <a:buSzPts val="4400"/>
              <a:buFont typeface="Calibri"/>
              <a:buNone/>
            </a:pPr>
            <a:r>
              <a:rPr b="1" i="0" lang="en-GB" sz="4400" u="none" cap="none" strike="noStrike">
                <a:solidFill>
                  <a:srgbClr val="002060"/>
                </a:solidFill>
                <a:latin typeface="Calibri"/>
                <a:ea typeface="Calibri"/>
                <a:cs typeface="Calibri"/>
                <a:sym typeface="Calibri"/>
              </a:rPr>
              <a:t>Aims for this session</a:t>
            </a:r>
            <a:endParaRPr b="1" i="0" sz="4400" u="none" cap="none" strike="noStrike">
              <a:solidFill>
                <a:srgbClr val="002060"/>
              </a:solidFill>
              <a:latin typeface="Calibri"/>
              <a:ea typeface="Calibri"/>
              <a:cs typeface="Calibri"/>
              <a:sym typeface="Calibri"/>
            </a:endParaRPr>
          </a:p>
        </p:txBody>
      </p:sp>
      <p:sp>
        <p:nvSpPr>
          <p:cNvPr id="121" name="Google Shape;121;p2"/>
          <p:cNvSpPr/>
          <p:nvPr/>
        </p:nvSpPr>
        <p:spPr>
          <a:xfrm>
            <a:off x="860710" y="1594160"/>
            <a:ext cx="10759790" cy="440120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002060"/>
              </a:buClr>
              <a:buSzPts val="4000"/>
              <a:buFont typeface="Arial"/>
              <a:buChar char="•"/>
            </a:pPr>
            <a:r>
              <a:rPr b="0" i="0" lang="en-GB" sz="4000" u="none" cap="none" strike="noStrike">
                <a:solidFill>
                  <a:srgbClr val="002060"/>
                </a:solidFill>
                <a:latin typeface="Calibri"/>
                <a:ea typeface="Calibri"/>
                <a:cs typeface="Calibri"/>
                <a:sym typeface="Calibri"/>
              </a:rPr>
              <a:t>Inform you of Relationship, Sex and Health Education Curriculum and what needs to be covered</a:t>
            </a:r>
            <a:endParaRPr b="0" i="0" sz="4000" u="none" cap="none" strike="noStrike">
              <a:solidFill>
                <a:srgbClr val="002060"/>
              </a:solidFill>
              <a:latin typeface="Calibri"/>
              <a:ea typeface="Calibri"/>
              <a:cs typeface="Calibri"/>
              <a:sym typeface="Calibri"/>
            </a:endParaRPr>
          </a:p>
          <a:p>
            <a:pPr indent="-285750" lvl="0" marL="285750" marR="0" rtl="0" algn="l">
              <a:spcBef>
                <a:spcPts val="0"/>
              </a:spcBef>
              <a:spcAft>
                <a:spcPts val="0"/>
              </a:spcAft>
              <a:buClr>
                <a:srgbClr val="002060"/>
              </a:buClr>
              <a:buSzPts val="4000"/>
              <a:buFont typeface="Arial"/>
              <a:buChar char="•"/>
            </a:pPr>
            <a:r>
              <a:rPr b="0" i="0" lang="en-GB" sz="4000" u="none" cap="none" strike="noStrike">
                <a:solidFill>
                  <a:srgbClr val="002060"/>
                </a:solidFill>
                <a:latin typeface="Calibri"/>
                <a:ea typeface="Calibri"/>
                <a:cs typeface="Calibri"/>
                <a:sym typeface="Calibri"/>
              </a:rPr>
              <a:t>Tell you about our scheme of work</a:t>
            </a:r>
            <a:endParaRPr/>
          </a:p>
          <a:p>
            <a:pPr indent="-285750" lvl="0" marL="285750" marR="0" rtl="0" algn="l">
              <a:spcBef>
                <a:spcPts val="0"/>
              </a:spcBef>
              <a:spcAft>
                <a:spcPts val="0"/>
              </a:spcAft>
              <a:buClr>
                <a:srgbClr val="002060"/>
              </a:buClr>
              <a:buSzPts val="4000"/>
              <a:buFont typeface="Arial"/>
              <a:buChar char="•"/>
            </a:pPr>
            <a:r>
              <a:rPr b="0" i="0" lang="en-GB" sz="4000" u="none" cap="none" strike="noStrike">
                <a:solidFill>
                  <a:srgbClr val="002060"/>
                </a:solidFill>
                <a:latin typeface="Calibri"/>
                <a:ea typeface="Calibri"/>
                <a:cs typeface="Calibri"/>
                <a:sym typeface="Calibri"/>
              </a:rPr>
              <a:t>Outline lessons planned</a:t>
            </a:r>
            <a:endParaRPr/>
          </a:p>
          <a:p>
            <a:pPr indent="-285750" lvl="0" marL="285750" marR="0" rtl="0" algn="l">
              <a:spcBef>
                <a:spcPts val="0"/>
              </a:spcBef>
              <a:spcAft>
                <a:spcPts val="0"/>
              </a:spcAft>
              <a:buClr>
                <a:srgbClr val="002060"/>
              </a:buClr>
              <a:buSzPts val="4000"/>
              <a:buFont typeface="Arial"/>
              <a:buChar char="•"/>
            </a:pPr>
            <a:r>
              <a:rPr b="0" i="0" lang="en-GB" sz="4000" u="none" cap="none" strike="noStrike">
                <a:solidFill>
                  <a:srgbClr val="002060"/>
                </a:solidFill>
                <a:latin typeface="Calibri"/>
                <a:ea typeface="Calibri"/>
                <a:cs typeface="Calibri"/>
                <a:sym typeface="Calibri"/>
              </a:rPr>
              <a:t>Look at resources that will be shared with the children</a:t>
            </a:r>
            <a:endParaRPr b="0" i="0" sz="4000" u="none" cap="none" strike="noStrike">
              <a:solidFill>
                <a:srgbClr val="002060"/>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pic>
        <p:nvPicPr>
          <p:cNvPr descr="A close up of text on a black background&#10;&#10;Description generated with high confidence" id="126" name="Google Shape;126;p3"/>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127" name="Google Shape;127;p3"/>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128" name="Google Shape;128;p3"/>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129" name="Google Shape;129;p3"/>
          <p:cNvSpPr/>
          <p:nvPr/>
        </p:nvSpPr>
        <p:spPr>
          <a:xfrm>
            <a:off x="314093" y="1305631"/>
            <a:ext cx="11212622" cy="540147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2300" u="none" cap="none" strike="noStrike">
                <a:solidFill>
                  <a:schemeClr val="dk1"/>
                </a:solidFill>
                <a:latin typeface="Calibri"/>
                <a:ea typeface="Calibri"/>
                <a:cs typeface="Calibri"/>
                <a:sym typeface="Calibri"/>
              </a:rPr>
              <a:t>High quality RSE helps create safe school communities in which students can grow, learn, and develop positive, healthy behaviour for life, and for the following reasons: </a:t>
            </a:r>
            <a:endParaRPr sz="23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300">
              <a:solidFill>
                <a:schemeClr val="dk1"/>
              </a:solidFill>
              <a:latin typeface="Calibri"/>
              <a:ea typeface="Calibri"/>
              <a:cs typeface="Calibri"/>
              <a:sym typeface="Calibri"/>
            </a:endParaRPr>
          </a:p>
          <a:p>
            <a:pPr indent="-285750" lvl="1" marL="742950" marR="0" rtl="0" algn="l">
              <a:spcBef>
                <a:spcPts val="0"/>
              </a:spcBef>
              <a:spcAft>
                <a:spcPts val="0"/>
              </a:spcAft>
              <a:buClr>
                <a:schemeClr val="dk1"/>
              </a:buClr>
              <a:buSzPts val="2300"/>
              <a:buFont typeface="Arial"/>
              <a:buChar char="•"/>
            </a:pPr>
            <a:r>
              <a:rPr b="0" i="0" lang="en-GB" sz="2300" u="none" cap="none" strike="noStrike">
                <a:solidFill>
                  <a:schemeClr val="dk1"/>
                </a:solidFill>
                <a:latin typeface="Calibri"/>
                <a:ea typeface="Calibri"/>
                <a:cs typeface="Calibri"/>
                <a:sym typeface="Calibri"/>
              </a:rPr>
              <a:t>RSE plays a vital part in schools fulfilling their statutory duties to protect and safeguard their students. Ofsted is clear that schools must have a preventative programme that enables students to learn about safety and risks in relationships. </a:t>
            </a:r>
            <a:endParaRPr b="0" i="0" sz="2300" u="none" cap="none" strike="noStrike">
              <a:solidFill>
                <a:schemeClr val="dk1"/>
              </a:solidFill>
              <a:latin typeface="Calibri"/>
              <a:ea typeface="Calibri"/>
              <a:cs typeface="Calibri"/>
              <a:sym typeface="Calibri"/>
            </a:endParaRPr>
          </a:p>
          <a:p>
            <a:pPr indent="-285750" lvl="1" marL="742950" marR="0" rtl="0" algn="l">
              <a:spcBef>
                <a:spcPts val="0"/>
              </a:spcBef>
              <a:spcAft>
                <a:spcPts val="0"/>
              </a:spcAft>
              <a:buClr>
                <a:schemeClr val="dk1"/>
              </a:buClr>
              <a:buSzPts val="2300"/>
              <a:buFont typeface="Arial"/>
              <a:buChar char="•"/>
            </a:pPr>
            <a:r>
              <a:rPr b="0" i="0" lang="en-GB" sz="2300" u="none" cap="none" strike="noStrike">
                <a:solidFill>
                  <a:schemeClr val="dk1"/>
                </a:solidFill>
                <a:latin typeface="Calibri"/>
                <a:ea typeface="Calibri"/>
                <a:cs typeface="Calibri"/>
                <a:sym typeface="Calibri"/>
              </a:rPr>
              <a:t>Schools maintain a statutory obligation under the Children Act (2004) to promote their students’ wellbeing and under the Education Act (2002) to prepare children and young people for the challenges, opportunities and responsibilities of adult life. A comprehensive RSE programme can have a positive impact on students’ health and wellbeing and their ability to achieve, and can play a crucial part in meeting these obligations. </a:t>
            </a:r>
            <a:endParaRPr b="0" i="0" sz="2300" u="none" cap="none" strike="noStrike">
              <a:solidFill>
                <a:schemeClr val="dk1"/>
              </a:solidFill>
              <a:latin typeface="Calibri"/>
              <a:ea typeface="Calibri"/>
              <a:cs typeface="Calibri"/>
              <a:sym typeface="Calibri"/>
            </a:endParaRPr>
          </a:p>
          <a:p>
            <a:pPr indent="-285750" lvl="1" marL="742950" marR="0" rtl="0" algn="l">
              <a:spcBef>
                <a:spcPts val="0"/>
              </a:spcBef>
              <a:spcAft>
                <a:spcPts val="0"/>
              </a:spcAft>
              <a:buClr>
                <a:schemeClr val="dk1"/>
              </a:buClr>
              <a:buSzPts val="2300"/>
              <a:buFont typeface="Arial"/>
              <a:buChar char="•"/>
            </a:pPr>
            <a:r>
              <a:rPr b="0" i="0" lang="en-GB" sz="2300" u="none" cap="none" strike="noStrike">
                <a:solidFill>
                  <a:schemeClr val="dk1"/>
                </a:solidFill>
                <a:latin typeface="Calibri"/>
                <a:ea typeface="Calibri"/>
                <a:cs typeface="Calibri"/>
                <a:sym typeface="Calibri"/>
              </a:rPr>
              <a:t>Technology is evolving at a tremendous pace. The need to protect children and young people from inappropriate online content, cyberbullying and exploitation is a growing concern. A comprehensive RSE programme can support in addressing these issues.</a:t>
            </a:r>
            <a:endParaRPr/>
          </a:p>
        </p:txBody>
      </p:sp>
      <p:sp>
        <p:nvSpPr>
          <p:cNvPr id="130" name="Google Shape;130;p3"/>
          <p:cNvSpPr/>
          <p:nvPr/>
        </p:nvSpPr>
        <p:spPr>
          <a:xfrm>
            <a:off x="943958" y="75792"/>
            <a:ext cx="8818685"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a:solidFill>
                  <a:schemeClr val="dk1"/>
                </a:solidFill>
                <a:latin typeface="Calibri"/>
                <a:ea typeface="Calibri"/>
                <a:cs typeface="Calibri"/>
                <a:sym typeface="Calibri"/>
              </a:rPr>
              <a:t>Why is Relationships and Sex (RSE) Education in Schools Important?</a:t>
            </a:r>
            <a:endParaRPr/>
          </a:p>
        </p:txBody>
      </p:sp>
      <p:pic>
        <p:nvPicPr>
          <p:cNvPr id="131" name="Google Shape;131;p3"/>
          <p:cNvPicPr preferRelativeResize="0"/>
          <p:nvPr/>
        </p:nvPicPr>
        <p:blipFill rotWithShape="1">
          <a:blip r:embed="rId4">
            <a:alphaModFix/>
          </a:blip>
          <a:srcRect b="0" l="0" r="0" t="0"/>
          <a:stretch/>
        </p:blipFill>
        <p:spPr>
          <a:xfrm>
            <a:off x="10392508" y="75792"/>
            <a:ext cx="1459523" cy="1307489"/>
          </a:xfrm>
          <a:prstGeom prst="rect">
            <a:avLst/>
          </a:prstGeom>
          <a:noFill/>
          <a:ln cap="sq" cmpd="sng" w="38100">
            <a:solidFill>
              <a:srgbClr val="000000"/>
            </a:solidFill>
            <a:prstDash val="solid"/>
            <a:miter lim="800000"/>
            <a:headEnd len="sm" w="sm" type="none"/>
            <a:tailEnd len="sm" w="sm" type="none"/>
          </a:ln>
          <a:effectLst>
            <a:outerShdw blurRad="50800" rotWithShape="0" algn="tl" dir="2700000" dist="38100">
              <a:srgbClr val="000000">
                <a:alpha val="43137"/>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4"/>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t/>
            </a:r>
            <a:endParaRPr/>
          </a:p>
        </p:txBody>
      </p:sp>
      <p:sp>
        <p:nvSpPr>
          <p:cNvPr id="138" name="Google Shape;138;p4"/>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rgbClr val="000000"/>
              </a:buClr>
              <a:buSzPts val="2800"/>
              <a:buNone/>
            </a:pPr>
            <a:r>
              <a:t/>
            </a:r>
            <a:endParaRPr/>
          </a:p>
        </p:txBody>
      </p:sp>
      <p:pic>
        <p:nvPicPr>
          <p:cNvPr id="139" name="Google Shape;139;p4"/>
          <p:cNvPicPr preferRelativeResize="0"/>
          <p:nvPr/>
        </p:nvPicPr>
        <p:blipFill rotWithShape="1">
          <a:blip r:embed="rId3">
            <a:alphaModFix/>
          </a:blip>
          <a:srcRect b="0" l="0" r="0" t="0"/>
          <a:stretch/>
        </p:blipFill>
        <p:spPr>
          <a:xfrm>
            <a:off x="-1889" y="0"/>
            <a:ext cx="12193889" cy="6974632"/>
          </a:xfrm>
          <a:prstGeom prst="rect">
            <a:avLst/>
          </a:prstGeom>
          <a:noFill/>
          <a:ln>
            <a:noFill/>
          </a:ln>
        </p:spPr>
      </p:pic>
      <p:sp>
        <p:nvSpPr>
          <p:cNvPr id="140" name="Google Shape;140;p4"/>
          <p:cNvSpPr/>
          <p:nvPr/>
        </p:nvSpPr>
        <p:spPr>
          <a:xfrm>
            <a:off x="0" y="599252"/>
            <a:ext cx="790041" cy="731520"/>
          </a:xfrm>
          <a:prstGeom prst="rect">
            <a:avLst/>
          </a:prstGeom>
          <a:solidFill>
            <a:srgbClr val="FFFFFF"/>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141" name="Google Shape;141;p4"/>
          <p:cNvPicPr preferRelativeResize="0"/>
          <p:nvPr/>
        </p:nvPicPr>
        <p:blipFill rotWithShape="1">
          <a:blip r:embed="rId4">
            <a:alphaModFix/>
          </a:blip>
          <a:srcRect b="0" l="0" r="0" t="0"/>
          <a:stretch/>
        </p:blipFill>
        <p:spPr>
          <a:xfrm>
            <a:off x="12161" y="5168344"/>
            <a:ext cx="1341443" cy="1679112"/>
          </a:xfrm>
          <a:prstGeom prst="rect">
            <a:avLst/>
          </a:prstGeom>
          <a:noFill/>
          <a:ln>
            <a:noFill/>
          </a:ln>
        </p:spPr>
      </p:pic>
      <p:pic>
        <p:nvPicPr>
          <p:cNvPr descr="A close up of text on a black background&#10;&#10;Description generated with high confidence" id="142" name="Google Shape;142;p4"/>
          <p:cNvPicPr preferRelativeResize="0"/>
          <p:nvPr/>
        </p:nvPicPr>
        <p:blipFill rotWithShape="1">
          <a:blip r:embed="rId4">
            <a:alphaModFix/>
          </a:blip>
          <a:srcRect b="0" l="0" r="0" t="0"/>
          <a:stretch/>
        </p:blipFill>
        <p:spPr>
          <a:xfrm rot="10799991">
            <a:off x="10680319" y="-28347"/>
            <a:ext cx="1517355" cy="1899300"/>
          </a:xfrm>
          <a:prstGeom prst="rect">
            <a:avLst/>
          </a:prstGeom>
          <a:noFill/>
          <a:ln>
            <a:noFill/>
          </a:ln>
        </p:spPr>
      </p:pic>
      <p:sp>
        <p:nvSpPr>
          <p:cNvPr id="143" name="Google Shape;143;p4"/>
          <p:cNvSpPr txBox="1"/>
          <p:nvPr/>
        </p:nvSpPr>
        <p:spPr>
          <a:xfrm>
            <a:off x="539552" y="116632"/>
            <a:ext cx="8027988" cy="1150938"/>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000000"/>
              </a:buClr>
              <a:buSzPts val="4400"/>
              <a:buFont typeface="Calibri"/>
              <a:buNone/>
            </a:pPr>
            <a:r>
              <a:rPr b="0" i="0" lang="en-GB" sz="4400" u="none" cap="none" strike="noStrike">
                <a:solidFill>
                  <a:srgbClr val="000000"/>
                </a:solidFill>
                <a:latin typeface="Calibri"/>
                <a:ea typeface="Calibri"/>
                <a:cs typeface="Calibri"/>
                <a:sym typeface="Calibri"/>
              </a:rPr>
              <a:t>DfE  guidance</a:t>
            </a:r>
            <a:endParaRPr b="0" i="0" sz="4400" u="none" cap="none" strike="noStrike">
              <a:solidFill>
                <a:srgbClr val="000000"/>
              </a:solidFill>
              <a:latin typeface="Calibri"/>
              <a:ea typeface="Calibri"/>
              <a:cs typeface="Calibri"/>
              <a:sym typeface="Calibri"/>
            </a:endParaRPr>
          </a:p>
        </p:txBody>
      </p:sp>
      <p:sp>
        <p:nvSpPr>
          <p:cNvPr id="144" name="Google Shape;144;p4"/>
          <p:cNvSpPr/>
          <p:nvPr/>
        </p:nvSpPr>
        <p:spPr>
          <a:xfrm>
            <a:off x="4394829" y="1305929"/>
            <a:ext cx="7800010" cy="8925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600">
                <a:solidFill>
                  <a:schemeClr val="dk1"/>
                </a:solidFill>
                <a:latin typeface="Calibri"/>
                <a:ea typeface="Calibri"/>
                <a:cs typeface="Calibri"/>
                <a:sym typeface="Calibri"/>
              </a:rPr>
              <a:t>Relationships and health education (RHE) for primary aged pupils… became compulsory from September 2020</a:t>
            </a:r>
            <a:endParaRPr sz="2600">
              <a:solidFill>
                <a:schemeClr val="dk1"/>
              </a:solidFill>
              <a:latin typeface="Calibri"/>
              <a:ea typeface="Calibri"/>
              <a:cs typeface="Calibri"/>
              <a:sym typeface="Calibri"/>
            </a:endParaRPr>
          </a:p>
        </p:txBody>
      </p:sp>
      <p:pic>
        <p:nvPicPr>
          <p:cNvPr descr="Screen Shot 2020-09-01 at 12.23.32.png" id="145" name="Google Shape;145;p4"/>
          <p:cNvPicPr preferRelativeResize="0"/>
          <p:nvPr/>
        </p:nvPicPr>
        <p:blipFill rotWithShape="1">
          <a:blip r:embed="rId5">
            <a:alphaModFix/>
          </a:blip>
          <a:srcRect b="0" l="0" r="0" t="0"/>
          <a:stretch/>
        </p:blipFill>
        <p:spPr>
          <a:xfrm>
            <a:off x="173773" y="1200091"/>
            <a:ext cx="4107302" cy="5417197"/>
          </a:xfrm>
          <a:prstGeom prst="rect">
            <a:avLst/>
          </a:prstGeom>
          <a:noFill/>
          <a:ln cap="flat" cmpd="sng" w="19050">
            <a:solidFill>
              <a:srgbClr val="000090"/>
            </a:solidFill>
            <a:prstDash val="solid"/>
            <a:round/>
            <a:headEnd len="sm" w="sm" type="none"/>
            <a:tailEnd len="sm" w="sm" type="none"/>
          </a:ln>
        </p:spPr>
      </p:pic>
      <p:sp>
        <p:nvSpPr>
          <p:cNvPr id="146" name="Google Shape;146;p4"/>
          <p:cNvSpPr/>
          <p:nvPr/>
        </p:nvSpPr>
        <p:spPr>
          <a:xfrm>
            <a:off x="4442687" y="2638806"/>
            <a:ext cx="7749313" cy="4131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rgbClr val="FF0000"/>
                </a:solidFill>
                <a:latin typeface="Comic Sans MS"/>
                <a:ea typeface="Comic Sans MS"/>
                <a:cs typeface="Comic Sans MS"/>
                <a:sym typeface="Comic Sans MS"/>
              </a:rPr>
              <a:t>Curriculum UPDATE </a:t>
            </a:r>
            <a:r>
              <a:rPr b="1" i="1" lang="en-GB" sz="1200">
                <a:solidFill>
                  <a:srgbClr val="FF0000"/>
                </a:solidFill>
                <a:latin typeface="Comic Sans MS"/>
                <a:ea typeface="Comic Sans MS"/>
                <a:cs typeface="Comic Sans MS"/>
                <a:sym typeface="Comic Sans MS"/>
              </a:rPr>
              <a:t>(taken from DfE Website): </a:t>
            </a:r>
            <a:r>
              <a:rPr b="1" i="1" lang="en-GB" sz="1050" u="sng">
                <a:solidFill>
                  <a:schemeClr val="dk1"/>
                </a:solidFill>
                <a:latin typeface="Comic Sans MS"/>
                <a:ea typeface="Comic Sans MS"/>
                <a:cs typeface="Comic Sans MS"/>
                <a:sym typeface="Comic Sans MS"/>
                <a:hlinkClick r:id="rId6">
                  <a:extLst>
                    <a:ext uri="{A12FA001-AC4F-418D-AE19-62706E023703}">
                      <ahyp:hlinkClr val="tx"/>
                    </a:ext>
                  </a:extLst>
                </a:hlinkClick>
              </a:rPr>
              <a:t>https://educationhub.blog.gov.uk/2024/05/new-rshe-guidance-what-it-means-for-sex-education-lessons-in-schools/</a:t>
            </a:r>
            <a:r>
              <a:rPr b="1" i="1" lang="en-GB" sz="1050">
                <a:solidFill>
                  <a:schemeClr val="dk1"/>
                </a:solidFill>
                <a:latin typeface="Comic Sans MS"/>
                <a:ea typeface="Comic Sans MS"/>
                <a:cs typeface="Comic Sans MS"/>
                <a:sym typeface="Comic Sans MS"/>
              </a:rPr>
              <a:t> </a:t>
            </a:r>
            <a:endParaRPr/>
          </a:p>
          <a:p>
            <a:pPr indent="0" lvl="0" marL="0" marR="0" rtl="0" algn="l">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GB" sz="1800">
                <a:solidFill>
                  <a:schemeClr val="dk1"/>
                </a:solidFill>
                <a:latin typeface="Comic Sans MS"/>
                <a:ea typeface="Comic Sans MS"/>
                <a:cs typeface="Comic Sans MS"/>
                <a:sym typeface="Comic Sans MS"/>
              </a:rPr>
              <a:t>Last year, the government brought forward the first review of the curriculum… </a:t>
            </a:r>
            <a:endParaRPr sz="18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GB" sz="1800">
                <a:solidFill>
                  <a:schemeClr val="dk1"/>
                </a:solidFill>
                <a:latin typeface="Comic Sans MS"/>
                <a:ea typeface="Comic Sans MS"/>
                <a:cs typeface="Comic Sans MS"/>
                <a:sym typeface="Comic Sans MS"/>
              </a:rPr>
              <a:t>The review was informed by the advice of an independent panel of experts. The results of the review and updated guidance for consultation has now been published…</a:t>
            </a:r>
            <a:endParaRPr/>
          </a:p>
          <a:p>
            <a:pPr indent="0" lvl="0" marL="0" marR="0" rtl="0" algn="l">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GB" sz="1800">
                <a:solidFill>
                  <a:schemeClr val="dk1"/>
                </a:solidFill>
                <a:latin typeface="Comic Sans MS"/>
                <a:ea typeface="Comic Sans MS"/>
                <a:cs typeface="Comic Sans MS"/>
                <a:sym typeface="Comic Sans MS"/>
              </a:rPr>
              <a:t>Following the consultation, the guidance will be statutory, which means schools must follow it unless there are exceptional circumstances…</a:t>
            </a:r>
            <a:endParaRPr/>
          </a:p>
          <a:p>
            <a:pPr indent="0" lvl="0" marL="0" marR="0" rtl="0" algn="l">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GB" sz="1800">
                <a:solidFill>
                  <a:schemeClr val="dk1"/>
                </a:solidFill>
                <a:latin typeface="Comic Sans MS"/>
                <a:ea typeface="Comic Sans MS"/>
                <a:cs typeface="Comic Sans MS"/>
                <a:sym typeface="Comic Sans MS"/>
              </a:rPr>
              <a:t>Schools will be able to use the guidance as soon as we publish the final version later this year….</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4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gtEl>
                                        <p:attrNameLst>
                                          <p:attrName>style.visibility</p:attrName>
                                        </p:attrNameLst>
                                      </p:cBhvr>
                                      <p:to>
                                        <p:strVal val="visible"/>
                                      </p:to>
                                    </p:set>
                                    <p:animEffect filter="fade" transition="in">
                                      <p:cBhvr>
                                        <p:cTn dur="500"/>
                                        <p:tgtEl>
                                          <p:spTgt spid="1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pic>
        <p:nvPicPr>
          <p:cNvPr descr="A close up of text on a black background&#10;&#10;Description generated with high confidence" id="152" name="Google Shape;152;p5"/>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153" name="Google Shape;153;p5"/>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154" name="Google Shape;154;p5"/>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155" name="Google Shape;155;p5"/>
          <p:cNvSpPr txBox="1"/>
          <p:nvPr/>
        </p:nvSpPr>
        <p:spPr>
          <a:xfrm>
            <a:off x="983985" y="585636"/>
            <a:ext cx="7707779" cy="983025"/>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None/>
            </a:pPr>
            <a:r>
              <a:rPr b="1" i="0" lang="en-GB" sz="4400" u="none" cap="none" strike="noStrike">
                <a:solidFill>
                  <a:srgbClr val="002060"/>
                </a:solidFill>
                <a:latin typeface="Calibri"/>
                <a:ea typeface="Calibri"/>
                <a:cs typeface="Calibri"/>
                <a:sym typeface="Calibri"/>
              </a:rPr>
              <a:t>What has to be covered:</a:t>
            </a:r>
            <a:endParaRPr/>
          </a:p>
        </p:txBody>
      </p:sp>
      <p:sp>
        <p:nvSpPr>
          <p:cNvPr id="156" name="Google Shape;156;p5"/>
          <p:cNvSpPr/>
          <p:nvPr/>
        </p:nvSpPr>
        <p:spPr>
          <a:xfrm>
            <a:off x="-607474" y="1362252"/>
            <a:ext cx="6341195" cy="4308872"/>
          </a:xfrm>
          <a:prstGeom prst="rect">
            <a:avLst/>
          </a:prstGeom>
          <a:noFill/>
          <a:ln>
            <a:noFill/>
          </a:ln>
        </p:spPr>
        <p:txBody>
          <a:bodyPr anchorCtr="0" anchor="t" bIns="45700" lIns="91425" spcFirstLastPara="1" rIns="91425" wrap="square" tIns="45700">
            <a:spAutoFit/>
          </a:bodyPr>
          <a:lstStyle/>
          <a:p>
            <a:pPr indent="0" lvl="2" marL="914400" marR="0" rtl="0" algn="l">
              <a:spcBef>
                <a:spcPts val="0"/>
              </a:spcBef>
              <a:spcAft>
                <a:spcPts val="0"/>
              </a:spcAft>
              <a:buNone/>
            </a:pPr>
            <a:r>
              <a:rPr b="1" i="0" lang="en-GB" sz="4000" u="none" cap="none" strike="noStrike">
                <a:solidFill>
                  <a:srgbClr val="002060"/>
                </a:solidFill>
                <a:latin typeface="Calibri"/>
                <a:ea typeface="Calibri"/>
                <a:cs typeface="Calibri"/>
                <a:sym typeface="Calibri"/>
              </a:rPr>
              <a:t>Relationships</a:t>
            </a:r>
            <a:endParaRPr b="1" i="0" sz="4000" u="none" cap="none" strike="noStrike">
              <a:solidFill>
                <a:srgbClr val="002060"/>
              </a:solidFill>
              <a:latin typeface="Calibri"/>
              <a:ea typeface="Calibri"/>
              <a:cs typeface="Calibri"/>
              <a:sym typeface="Calibri"/>
            </a:endParaRPr>
          </a:p>
          <a:p>
            <a:pPr indent="-285750" lvl="3" marL="16573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Families and people who care for me</a:t>
            </a:r>
            <a:endParaRPr/>
          </a:p>
          <a:p>
            <a:pPr indent="-285750" lvl="3" marL="16573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Caring friendships</a:t>
            </a:r>
            <a:endParaRPr/>
          </a:p>
          <a:p>
            <a:pPr indent="-285750" lvl="3" marL="16573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Respectful relationships</a:t>
            </a:r>
            <a:endParaRPr/>
          </a:p>
          <a:p>
            <a:pPr indent="-285750" lvl="3" marL="16573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Online relationships</a:t>
            </a:r>
            <a:endParaRPr/>
          </a:p>
          <a:p>
            <a:pPr indent="-285750" lvl="3" marL="16573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Being safe</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7" name="Google Shape;157;p5"/>
          <p:cNvSpPr/>
          <p:nvPr/>
        </p:nvSpPr>
        <p:spPr>
          <a:xfrm>
            <a:off x="5991412" y="1370042"/>
            <a:ext cx="6200588" cy="569386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4000">
                <a:solidFill>
                  <a:srgbClr val="002060"/>
                </a:solidFill>
                <a:latin typeface="Calibri"/>
                <a:ea typeface="Calibri"/>
                <a:cs typeface="Calibri"/>
                <a:sym typeface="Calibri"/>
              </a:rPr>
              <a:t>Health Education</a:t>
            </a:r>
            <a:endParaRPr/>
          </a:p>
          <a:p>
            <a:pPr indent="-285750" lvl="1" marL="7429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Mental wellbeing </a:t>
            </a:r>
            <a:endParaRPr/>
          </a:p>
          <a:p>
            <a:pPr indent="-285750" lvl="1" marL="7429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Internet safety and harms</a:t>
            </a:r>
            <a:endParaRPr/>
          </a:p>
          <a:p>
            <a:pPr indent="-285750" lvl="1" marL="7429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Physical health and fitness</a:t>
            </a:r>
            <a:endParaRPr/>
          </a:p>
          <a:p>
            <a:pPr indent="-285750" lvl="1" marL="7429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Healthy eating</a:t>
            </a:r>
            <a:endParaRPr/>
          </a:p>
          <a:p>
            <a:pPr indent="-285750" lvl="1" marL="7429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Drugs, alcohol and tobacco</a:t>
            </a:r>
            <a:endParaRPr/>
          </a:p>
          <a:p>
            <a:pPr indent="-285750" lvl="1" marL="7429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Health and prevention</a:t>
            </a:r>
            <a:endParaRPr/>
          </a:p>
          <a:p>
            <a:pPr indent="-285750" lvl="1" marL="7429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Basic first aid</a:t>
            </a:r>
            <a:endParaRPr/>
          </a:p>
          <a:p>
            <a:pPr indent="-285750" lvl="1" marL="742950" marR="0" rtl="0" algn="l">
              <a:spcBef>
                <a:spcPts val="0"/>
              </a:spcBef>
              <a:spcAft>
                <a:spcPts val="0"/>
              </a:spcAft>
              <a:buClr>
                <a:srgbClr val="002060"/>
              </a:buClr>
              <a:buSzPts val="3600"/>
              <a:buFont typeface="Arial"/>
              <a:buChar char="•"/>
            </a:pPr>
            <a:r>
              <a:rPr b="0" i="0" lang="en-GB" sz="3600" u="none" cap="none" strike="noStrike">
                <a:solidFill>
                  <a:srgbClr val="002060"/>
                </a:solidFill>
                <a:latin typeface="Calibri"/>
                <a:ea typeface="Calibri"/>
                <a:cs typeface="Calibri"/>
                <a:sym typeface="Calibri"/>
              </a:rPr>
              <a:t>Changing adolescent body</a:t>
            </a:r>
            <a:endParaRPr/>
          </a:p>
          <a:p>
            <a:pPr indent="0" lvl="0" marL="0" marR="0" rtl="0" algn="l">
              <a:spcBef>
                <a:spcPts val="0"/>
              </a:spcBef>
              <a:spcAft>
                <a:spcPts val="0"/>
              </a:spcAft>
              <a:buNone/>
            </a:pPr>
            <a:r>
              <a:t/>
            </a:r>
            <a:endParaRPr sz="36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6"/>
                                        </p:tgtEl>
                                        <p:attrNameLst>
                                          <p:attrName>style.visibility</p:attrName>
                                        </p:attrNameLst>
                                      </p:cBhvr>
                                      <p:to>
                                        <p:strVal val="visible"/>
                                      </p:to>
                                    </p:set>
                                    <p:animEffect filter="fade" transition="in">
                                      <p:cBhvr>
                                        <p:cTn dur="500"/>
                                        <p:tgtEl>
                                          <p:spTgt spid="15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7"/>
                                        </p:tgtEl>
                                        <p:attrNameLst>
                                          <p:attrName>style.visibility</p:attrName>
                                        </p:attrNameLst>
                                      </p:cBhvr>
                                      <p:to>
                                        <p:strVal val="visible"/>
                                      </p:to>
                                    </p:set>
                                    <p:animEffect filter="fade" transition="in">
                                      <p:cBhvr>
                                        <p:cTn dur="500"/>
                                        <p:tgtEl>
                                          <p:spTgt spid="1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6"/>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t/>
            </a:r>
            <a:endParaRPr/>
          </a:p>
        </p:txBody>
      </p:sp>
      <p:sp>
        <p:nvSpPr>
          <p:cNvPr id="164" name="Google Shape;164;p6"/>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rgbClr val="000000"/>
              </a:buClr>
              <a:buSzPts val="2800"/>
              <a:buNone/>
            </a:pPr>
            <a:r>
              <a:t/>
            </a:r>
            <a:endParaRPr/>
          </a:p>
        </p:txBody>
      </p:sp>
      <p:pic>
        <p:nvPicPr>
          <p:cNvPr id="165" name="Google Shape;165;p6"/>
          <p:cNvPicPr preferRelativeResize="0"/>
          <p:nvPr/>
        </p:nvPicPr>
        <p:blipFill rotWithShape="1">
          <a:blip r:embed="rId3">
            <a:alphaModFix/>
          </a:blip>
          <a:srcRect b="0" l="0" r="0" t="0"/>
          <a:stretch/>
        </p:blipFill>
        <p:spPr>
          <a:xfrm>
            <a:off x="-1889" y="0"/>
            <a:ext cx="12193889" cy="6974632"/>
          </a:xfrm>
          <a:prstGeom prst="rect">
            <a:avLst/>
          </a:prstGeom>
          <a:noFill/>
          <a:ln>
            <a:noFill/>
          </a:ln>
        </p:spPr>
      </p:pic>
      <p:sp>
        <p:nvSpPr>
          <p:cNvPr id="166" name="Google Shape;166;p6"/>
          <p:cNvSpPr/>
          <p:nvPr/>
        </p:nvSpPr>
        <p:spPr>
          <a:xfrm>
            <a:off x="0" y="599252"/>
            <a:ext cx="790041" cy="731520"/>
          </a:xfrm>
          <a:prstGeom prst="rect">
            <a:avLst/>
          </a:prstGeom>
          <a:solidFill>
            <a:srgbClr val="FFFFFF"/>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167" name="Google Shape;167;p6"/>
          <p:cNvPicPr preferRelativeResize="0"/>
          <p:nvPr/>
        </p:nvPicPr>
        <p:blipFill rotWithShape="1">
          <a:blip r:embed="rId4">
            <a:alphaModFix/>
          </a:blip>
          <a:srcRect b="0" l="0" r="0" t="0"/>
          <a:stretch/>
        </p:blipFill>
        <p:spPr>
          <a:xfrm>
            <a:off x="12161" y="5168344"/>
            <a:ext cx="1341443" cy="1679112"/>
          </a:xfrm>
          <a:prstGeom prst="rect">
            <a:avLst/>
          </a:prstGeom>
          <a:noFill/>
          <a:ln>
            <a:noFill/>
          </a:ln>
        </p:spPr>
      </p:pic>
      <p:pic>
        <p:nvPicPr>
          <p:cNvPr descr="A close up of text on a black background&#10;&#10;Description generated with high confidence" id="168" name="Google Shape;168;p6"/>
          <p:cNvPicPr preferRelativeResize="0"/>
          <p:nvPr/>
        </p:nvPicPr>
        <p:blipFill rotWithShape="1">
          <a:blip r:embed="rId4">
            <a:alphaModFix/>
          </a:blip>
          <a:srcRect b="0" l="0" r="0" t="0"/>
          <a:stretch/>
        </p:blipFill>
        <p:spPr>
          <a:xfrm rot="10799991">
            <a:off x="10680319" y="-28347"/>
            <a:ext cx="1517355" cy="1899300"/>
          </a:xfrm>
          <a:prstGeom prst="rect">
            <a:avLst/>
          </a:prstGeom>
          <a:noFill/>
          <a:ln>
            <a:noFill/>
          </a:ln>
        </p:spPr>
      </p:pic>
      <p:sp>
        <p:nvSpPr>
          <p:cNvPr id="169" name="Google Shape;169;p6"/>
          <p:cNvSpPr txBox="1"/>
          <p:nvPr/>
        </p:nvSpPr>
        <p:spPr>
          <a:xfrm>
            <a:off x="983985" y="585636"/>
            <a:ext cx="7707779" cy="983025"/>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None/>
            </a:pPr>
            <a:r>
              <a:rPr b="1" i="0" lang="en-GB" sz="4400" u="none" cap="none" strike="noStrike">
                <a:solidFill>
                  <a:srgbClr val="002060"/>
                </a:solidFill>
                <a:latin typeface="Calibri"/>
                <a:ea typeface="Calibri"/>
                <a:cs typeface="Calibri"/>
                <a:sym typeface="Calibri"/>
              </a:rPr>
              <a:t>What </a:t>
            </a:r>
            <a:r>
              <a:rPr b="1" i="1" lang="en-GB" sz="4400" u="sng" cap="none" strike="noStrike">
                <a:solidFill>
                  <a:srgbClr val="FF0000"/>
                </a:solidFill>
                <a:latin typeface="Calibri"/>
                <a:ea typeface="Calibri"/>
                <a:cs typeface="Calibri"/>
                <a:sym typeface="Calibri"/>
              </a:rPr>
              <a:t>has</a:t>
            </a:r>
            <a:r>
              <a:rPr b="1" i="0" lang="en-GB" sz="4400" u="none" cap="none" strike="noStrike">
                <a:solidFill>
                  <a:srgbClr val="002060"/>
                </a:solidFill>
                <a:latin typeface="Calibri"/>
                <a:ea typeface="Calibri"/>
                <a:cs typeface="Calibri"/>
                <a:sym typeface="Calibri"/>
              </a:rPr>
              <a:t> to be covered:</a:t>
            </a:r>
            <a:endParaRPr/>
          </a:p>
        </p:txBody>
      </p:sp>
      <p:sp>
        <p:nvSpPr>
          <p:cNvPr id="170" name="Google Shape;170;p6"/>
          <p:cNvSpPr/>
          <p:nvPr/>
        </p:nvSpPr>
        <p:spPr>
          <a:xfrm>
            <a:off x="1903203" y="1495783"/>
            <a:ext cx="9613409" cy="4062651"/>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002060"/>
              </a:buClr>
              <a:buSzPts val="4000"/>
              <a:buFont typeface="Arial"/>
              <a:buChar char="•"/>
            </a:pPr>
            <a:r>
              <a:rPr lang="en-GB" sz="4000">
                <a:solidFill>
                  <a:srgbClr val="002060"/>
                </a:solidFill>
                <a:latin typeface="Calibri"/>
                <a:ea typeface="Calibri"/>
                <a:cs typeface="Calibri"/>
                <a:sym typeface="Calibri"/>
              </a:rPr>
              <a:t>These RHE themes are statutory and parents cannot withdraw their child from these lessons.</a:t>
            </a:r>
            <a:endParaRPr/>
          </a:p>
          <a:p>
            <a:pPr indent="-31750" lvl="0" marL="285750" marR="0" rtl="0" algn="l">
              <a:spcBef>
                <a:spcPts val="0"/>
              </a:spcBef>
              <a:spcAft>
                <a:spcPts val="0"/>
              </a:spcAft>
              <a:buClr>
                <a:schemeClr val="dk1"/>
              </a:buClr>
              <a:buSzPts val="4000"/>
              <a:buFont typeface="Arial"/>
              <a:buNone/>
            </a:pPr>
            <a:r>
              <a:t/>
            </a:r>
            <a:endParaRPr sz="4000">
              <a:solidFill>
                <a:srgbClr val="002060"/>
              </a:solidFill>
              <a:latin typeface="Calibri"/>
              <a:ea typeface="Calibri"/>
              <a:cs typeface="Calibri"/>
              <a:sym typeface="Calibri"/>
            </a:endParaRPr>
          </a:p>
          <a:p>
            <a:pPr indent="-285750" lvl="0" marL="285750" marR="0" rtl="0" algn="l">
              <a:spcBef>
                <a:spcPts val="0"/>
              </a:spcBef>
              <a:spcAft>
                <a:spcPts val="0"/>
              </a:spcAft>
              <a:buClr>
                <a:srgbClr val="002060"/>
              </a:buClr>
              <a:buSzPts val="4000"/>
              <a:buFont typeface="Arial"/>
              <a:buChar char="•"/>
            </a:pPr>
            <a:r>
              <a:rPr lang="en-GB" sz="4000">
                <a:solidFill>
                  <a:srgbClr val="002060"/>
                </a:solidFill>
                <a:latin typeface="Calibri"/>
                <a:ea typeface="Calibri"/>
                <a:cs typeface="Calibri"/>
                <a:sym typeface="Calibri"/>
              </a:rPr>
              <a:t>‘Sex Education’ which is covered is part of the statutory science curriculum</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pic>
        <p:nvPicPr>
          <p:cNvPr descr="A close up of text on a black background&#10;&#10;Description generated with high confidence" id="175" name="Google Shape;175;p7"/>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176" name="Google Shape;176;p7"/>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177" name="Google Shape;177;p7"/>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178" name="Google Shape;178;p7"/>
          <p:cNvSpPr txBox="1"/>
          <p:nvPr/>
        </p:nvSpPr>
        <p:spPr>
          <a:xfrm>
            <a:off x="983985" y="585636"/>
            <a:ext cx="7707779" cy="983025"/>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None/>
            </a:pPr>
            <a:r>
              <a:rPr b="1" i="0" lang="en-GB" sz="4400" u="none" cap="none" strike="noStrike">
                <a:solidFill>
                  <a:srgbClr val="002060"/>
                </a:solidFill>
                <a:latin typeface="Calibri"/>
                <a:ea typeface="Calibri"/>
                <a:cs typeface="Calibri"/>
                <a:sym typeface="Calibri"/>
              </a:rPr>
              <a:t>Reproduction &amp; the NC:</a:t>
            </a:r>
            <a:endParaRPr b="1" sz="4400">
              <a:solidFill>
                <a:srgbClr val="002060"/>
              </a:solidFill>
              <a:latin typeface="Calibri"/>
              <a:ea typeface="Calibri"/>
              <a:cs typeface="Calibri"/>
              <a:sym typeface="Calibri"/>
            </a:endParaRPr>
          </a:p>
        </p:txBody>
      </p:sp>
      <p:pic>
        <p:nvPicPr>
          <p:cNvPr id="179" name="Google Shape;179;p7"/>
          <p:cNvPicPr preferRelativeResize="0"/>
          <p:nvPr/>
        </p:nvPicPr>
        <p:blipFill rotWithShape="1">
          <a:blip r:embed="rId4">
            <a:alphaModFix/>
          </a:blip>
          <a:srcRect b="0" l="0" r="0" t="0"/>
          <a:stretch/>
        </p:blipFill>
        <p:spPr>
          <a:xfrm>
            <a:off x="1230347" y="1330772"/>
            <a:ext cx="10532945" cy="479746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8"/>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t/>
            </a:r>
            <a:endParaRPr/>
          </a:p>
        </p:txBody>
      </p:sp>
      <p:sp>
        <p:nvSpPr>
          <p:cNvPr id="186" name="Google Shape;186;p8"/>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rgbClr val="000000"/>
              </a:buClr>
              <a:buSzPts val="2800"/>
              <a:buNone/>
            </a:pPr>
            <a:r>
              <a:t/>
            </a:r>
            <a:endParaRPr/>
          </a:p>
        </p:txBody>
      </p:sp>
      <p:pic>
        <p:nvPicPr>
          <p:cNvPr id="187" name="Google Shape;187;p8"/>
          <p:cNvPicPr preferRelativeResize="0"/>
          <p:nvPr/>
        </p:nvPicPr>
        <p:blipFill rotWithShape="1">
          <a:blip r:embed="rId3">
            <a:alphaModFix/>
          </a:blip>
          <a:srcRect b="0" l="0" r="0" t="0"/>
          <a:stretch/>
        </p:blipFill>
        <p:spPr>
          <a:xfrm>
            <a:off x="-1889" y="0"/>
            <a:ext cx="12193889" cy="6974632"/>
          </a:xfrm>
          <a:prstGeom prst="rect">
            <a:avLst/>
          </a:prstGeom>
          <a:noFill/>
          <a:ln>
            <a:noFill/>
          </a:ln>
        </p:spPr>
      </p:pic>
      <p:sp>
        <p:nvSpPr>
          <p:cNvPr id="188" name="Google Shape;188;p8"/>
          <p:cNvSpPr/>
          <p:nvPr/>
        </p:nvSpPr>
        <p:spPr>
          <a:xfrm>
            <a:off x="0" y="599252"/>
            <a:ext cx="790041" cy="731520"/>
          </a:xfrm>
          <a:prstGeom prst="rect">
            <a:avLst/>
          </a:prstGeom>
          <a:solidFill>
            <a:srgbClr val="FFFFFF"/>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189" name="Google Shape;189;p8"/>
          <p:cNvPicPr preferRelativeResize="0"/>
          <p:nvPr/>
        </p:nvPicPr>
        <p:blipFill rotWithShape="1">
          <a:blip r:embed="rId4">
            <a:alphaModFix/>
          </a:blip>
          <a:srcRect b="0" l="0" r="0" t="0"/>
          <a:stretch/>
        </p:blipFill>
        <p:spPr>
          <a:xfrm>
            <a:off x="12161" y="5168344"/>
            <a:ext cx="1341443" cy="1679112"/>
          </a:xfrm>
          <a:prstGeom prst="rect">
            <a:avLst/>
          </a:prstGeom>
          <a:noFill/>
          <a:ln>
            <a:noFill/>
          </a:ln>
        </p:spPr>
      </p:pic>
      <p:pic>
        <p:nvPicPr>
          <p:cNvPr descr="A close up of text on a black background&#10;&#10;Description generated with high confidence" id="190" name="Google Shape;190;p8"/>
          <p:cNvPicPr preferRelativeResize="0"/>
          <p:nvPr/>
        </p:nvPicPr>
        <p:blipFill rotWithShape="1">
          <a:blip r:embed="rId4">
            <a:alphaModFix/>
          </a:blip>
          <a:srcRect b="0" l="0" r="0" t="0"/>
          <a:stretch/>
        </p:blipFill>
        <p:spPr>
          <a:xfrm rot="10799991">
            <a:off x="10680319" y="-28347"/>
            <a:ext cx="1517355" cy="1899300"/>
          </a:xfrm>
          <a:prstGeom prst="rect">
            <a:avLst/>
          </a:prstGeom>
          <a:noFill/>
          <a:ln>
            <a:noFill/>
          </a:ln>
        </p:spPr>
      </p:pic>
      <p:sp>
        <p:nvSpPr>
          <p:cNvPr id="191" name="Google Shape;191;p8"/>
          <p:cNvSpPr txBox="1"/>
          <p:nvPr/>
        </p:nvSpPr>
        <p:spPr>
          <a:xfrm>
            <a:off x="983985" y="585636"/>
            <a:ext cx="11023998" cy="983025"/>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None/>
            </a:pPr>
            <a:r>
              <a:rPr b="1" i="0" lang="en-GB" sz="4400" u="none" cap="none" strike="noStrike">
                <a:solidFill>
                  <a:srgbClr val="002060"/>
                </a:solidFill>
                <a:latin typeface="Calibri"/>
                <a:ea typeface="Calibri"/>
                <a:cs typeface="Calibri"/>
                <a:sym typeface="Calibri"/>
              </a:rPr>
              <a:t>What have we done…</a:t>
            </a:r>
            <a:endParaRPr b="1" sz="4400">
              <a:solidFill>
                <a:srgbClr val="002060"/>
              </a:solidFill>
              <a:latin typeface="Calibri"/>
              <a:ea typeface="Calibri"/>
              <a:cs typeface="Calibri"/>
              <a:sym typeface="Calibri"/>
            </a:endParaRPr>
          </a:p>
        </p:txBody>
      </p:sp>
      <p:sp>
        <p:nvSpPr>
          <p:cNvPr id="192" name="Google Shape;192;p8"/>
          <p:cNvSpPr txBox="1"/>
          <p:nvPr/>
        </p:nvSpPr>
        <p:spPr>
          <a:xfrm>
            <a:off x="1327638" y="1270870"/>
            <a:ext cx="6972300" cy="5016758"/>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3200"/>
              <a:buFont typeface="Arial"/>
              <a:buChar char="•"/>
            </a:pPr>
            <a:r>
              <a:rPr lang="en-GB" sz="3200">
                <a:solidFill>
                  <a:schemeClr val="dk1"/>
                </a:solidFill>
                <a:latin typeface="Calibri"/>
                <a:ea typeface="Calibri"/>
                <a:cs typeface="Calibri"/>
                <a:sym typeface="Calibri"/>
              </a:rPr>
              <a:t>Follow published scheme – Jigsaw</a:t>
            </a:r>
            <a:endParaRPr/>
          </a:p>
          <a:p>
            <a:pPr indent="-285750" lvl="0" marL="285750" marR="0" rtl="0" algn="l">
              <a:spcBef>
                <a:spcPts val="0"/>
              </a:spcBef>
              <a:spcAft>
                <a:spcPts val="0"/>
              </a:spcAft>
              <a:buClr>
                <a:schemeClr val="dk1"/>
              </a:buClr>
              <a:buSzPts val="3200"/>
              <a:buFont typeface="Arial"/>
              <a:buChar char="•"/>
            </a:pPr>
            <a:r>
              <a:rPr lang="en-GB" sz="3200">
                <a:solidFill>
                  <a:schemeClr val="dk1"/>
                </a:solidFill>
                <a:latin typeface="Calibri"/>
                <a:ea typeface="Calibri"/>
                <a:cs typeface="Calibri"/>
                <a:sym typeface="Calibri"/>
              </a:rPr>
              <a:t>Clear Policy - </a:t>
            </a:r>
            <a:r>
              <a:rPr lang="en-GB" sz="3200" u="sng">
                <a:solidFill>
                  <a:schemeClr val="dk1"/>
                </a:solidFill>
                <a:latin typeface="Calibri"/>
                <a:ea typeface="Calibri"/>
                <a:cs typeface="Calibri"/>
                <a:sym typeface="Calibri"/>
                <a:hlinkClick r:id="rId5">
                  <a:extLst>
                    <a:ext uri="{A12FA001-AC4F-418D-AE19-62706E023703}">
                      <ahyp:hlinkClr val="tx"/>
                    </a:ext>
                  </a:extLst>
                </a:hlinkClick>
              </a:rPr>
              <a:t>RHE Policy</a:t>
            </a:r>
            <a:endParaRPr sz="3200">
              <a:solidFill>
                <a:schemeClr val="dk1"/>
              </a:solidFill>
              <a:latin typeface="Calibri"/>
              <a:ea typeface="Calibri"/>
              <a:cs typeface="Calibri"/>
              <a:sym typeface="Calibri"/>
            </a:endParaRPr>
          </a:p>
          <a:p>
            <a:pPr indent="-285750" lvl="1" marL="742950" marR="0" rtl="0" algn="l">
              <a:spcBef>
                <a:spcPts val="0"/>
              </a:spcBef>
              <a:spcAft>
                <a:spcPts val="0"/>
              </a:spcAft>
              <a:buClr>
                <a:schemeClr val="dk1"/>
              </a:buClr>
              <a:buSzPts val="3200"/>
              <a:buFont typeface="Arial"/>
              <a:buChar char="•"/>
            </a:pPr>
            <a:r>
              <a:rPr b="0" i="1" lang="en-GB" sz="3200" u="none" cap="none" strike="noStrike">
                <a:solidFill>
                  <a:schemeClr val="dk1"/>
                </a:solidFill>
                <a:latin typeface="Calibri"/>
                <a:ea typeface="Calibri"/>
                <a:cs typeface="Calibri"/>
                <a:sym typeface="Calibri"/>
              </a:rPr>
              <a:t>Clearly identified expectations</a:t>
            </a:r>
            <a:endParaRPr/>
          </a:p>
          <a:p>
            <a:pPr indent="-285750" lvl="1" marL="742950" marR="0" rtl="0" algn="l">
              <a:spcBef>
                <a:spcPts val="0"/>
              </a:spcBef>
              <a:spcAft>
                <a:spcPts val="0"/>
              </a:spcAft>
              <a:buClr>
                <a:schemeClr val="dk1"/>
              </a:buClr>
              <a:buSzPts val="3200"/>
              <a:buFont typeface="Arial"/>
              <a:buChar char="•"/>
            </a:pPr>
            <a:r>
              <a:rPr b="0" i="1" lang="en-GB" sz="3200" u="none" cap="none" strike="noStrike">
                <a:solidFill>
                  <a:schemeClr val="dk1"/>
                </a:solidFill>
                <a:latin typeface="Calibri"/>
                <a:ea typeface="Calibri"/>
                <a:cs typeface="Calibri"/>
                <a:sym typeface="Calibri"/>
              </a:rPr>
              <a:t>Addressed areas of concern</a:t>
            </a:r>
            <a:endParaRPr/>
          </a:p>
          <a:p>
            <a:pPr indent="-285750" lvl="1" marL="742950" marR="0" rtl="0" algn="l">
              <a:spcBef>
                <a:spcPts val="0"/>
              </a:spcBef>
              <a:spcAft>
                <a:spcPts val="0"/>
              </a:spcAft>
              <a:buClr>
                <a:schemeClr val="dk1"/>
              </a:buClr>
              <a:buSzPts val="3200"/>
              <a:buFont typeface="Arial"/>
              <a:buChar char="•"/>
            </a:pPr>
            <a:r>
              <a:rPr b="0" i="1" lang="en-GB" sz="3200" u="none" cap="none" strike="noStrike">
                <a:solidFill>
                  <a:schemeClr val="dk1"/>
                </a:solidFill>
                <a:latin typeface="Calibri"/>
                <a:ea typeface="Calibri"/>
                <a:cs typeface="Calibri"/>
                <a:sym typeface="Calibri"/>
              </a:rPr>
              <a:t>Clearly laid out where parents may withdraw their child</a:t>
            </a:r>
            <a:endParaRPr b="0" i="1" sz="3200" u="none" cap="none" strike="noStrike">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3200"/>
              <a:buFont typeface="Arial"/>
              <a:buChar char="•"/>
            </a:pPr>
            <a:r>
              <a:rPr lang="en-GB" sz="3200">
                <a:solidFill>
                  <a:schemeClr val="dk1"/>
                </a:solidFill>
                <a:latin typeface="Calibri"/>
                <a:ea typeface="Calibri"/>
                <a:cs typeface="Calibri"/>
                <a:sym typeface="Calibri"/>
              </a:rPr>
              <a:t>Consulted Parents</a:t>
            </a:r>
            <a:endParaRPr/>
          </a:p>
          <a:p>
            <a:pPr indent="-285750" lvl="0" marL="285750" marR="0" rtl="0" algn="l">
              <a:spcBef>
                <a:spcPts val="0"/>
              </a:spcBef>
              <a:spcAft>
                <a:spcPts val="0"/>
              </a:spcAft>
              <a:buClr>
                <a:schemeClr val="dk1"/>
              </a:buClr>
              <a:buSzPts val="3200"/>
              <a:buFont typeface="Arial"/>
              <a:buChar char="•"/>
            </a:pPr>
            <a:r>
              <a:rPr lang="en-GB" sz="3200">
                <a:solidFill>
                  <a:schemeClr val="dk1"/>
                </a:solidFill>
                <a:latin typeface="Calibri"/>
                <a:ea typeface="Calibri"/>
                <a:cs typeface="Calibri"/>
                <a:sym typeface="Calibri"/>
              </a:rPr>
              <a:t>Worked with DVPS Governors</a:t>
            </a:r>
            <a:endParaRPr/>
          </a:p>
          <a:p>
            <a:pPr indent="-285750" lvl="0" marL="285750" marR="0" rtl="0" algn="l">
              <a:spcBef>
                <a:spcPts val="0"/>
              </a:spcBef>
              <a:spcAft>
                <a:spcPts val="0"/>
              </a:spcAft>
              <a:buClr>
                <a:schemeClr val="dk1"/>
              </a:buClr>
              <a:buSzPts val="3200"/>
              <a:buFont typeface="Arial"/>
              <a:buChar char="•"/>
            </a:pPr>
            <a:r>
              <a:rPr lang="en-GB" sz="3200">
                <a:solidFill>
                  <a:schemeClr val="dk1"/>
                </a:solidFill>
                <a:latin typeface="Calibri"/>
                <a:ea typeface="Calibri"/>
                <a:cs typeface="Calibri"/>
                <a:sym typeface="Calibri"/>
              </a:rPr>
              <a:t>Arrange a parent workshop to share resources </a:t>
            </a:r>
            <a:endParaRPr/>
          </a:p>
        </p:txBody>
      </p:sp>
      <p:pic>
        <p:nvPicPr>
          <p:cNvPr id="193" name="Google Shape;193;p8"/>
          <p:cNvPicPr preferRelativeResize="0"/>
          <p:nvPr/>
        </p:nvPicPr>
        <p:blipFill rotWithShape="1">
          <a:blip r:embed="rId6">
            <a:alphaModFix/>
          </a:blip>
          <a:srcRect b="0" l="0" r="0" t="0"/>
          <a:stretch/>
        </p:blipFill>
        <p:spPr>
          <a:xfrm rot="-519056">
            <a:off x="7004319" y="2940933"/>
            <a:ext cx="5250293" cy="336983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0" st="0"/>
                                            </p:txEl>
                                          </p:spTgt>
                                        </p:tgtEl>
                                        <p:attrNameLst>
                                          <p:attrName>style.visibility</p:attrName>
                                        </p:attrNameLst>
                                      </p:cBhvr>
                                      <p:to>
                                        <p:strVal val="visible"/>
                                      </p:to>
                                    </p:set>
                                    <p:animEffect filter="fade" transition="in">
                                      <p:cBhvr>
                                        <p:cTn dur="500"/>
                                        <p:tgtEl>
                                          <p:spTgt spid="19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1" st="1"/>
                                            </p:txEl>
                                          </p:spTgt>
                                        </p:tgtEl>
                                        <p:attrNameLst>
                                          <p:attrName>style.visibility</p:attrName>
                                        </p:attrNameLst>
                                      </p:cBhvr>
                                      <p:to>
                                        <p:strVal val="visible"/>
                                      </p:to>
                                    </p:set>
                                    <p:animEffect filter="fade" transition="in">
                                      <p:cBhvr>
                                        <p:cTn dur="500"/>
                                        <p:tgtEl>
                                          <p:spTgt spid="19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2" st="2"/>
                                            </p:txEl>
                                          </p:spTgt>
                                        </p:tgtEl>
                                        <p:attrNameLst>
                                          <p:attrName>style.visibility</p:attrName>
                                        </p:attrNameLst>
                                      </p:cBhvr>
                                      <p:to>
                                        <p:strVal val="visible"/>
                                      </p:to>
                                    </p:set>
                                    <p:animEffect filter="fade" transition="in">
                                      <p:cBhvr>
                                        <p:cTn dur="500"/>
                                        <p:tgtEl>
                                          <p:spTgt spid="19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3" st="3"/>
                                            </p:txEl>
                                          </p:spTgt>
                                        </p:tgtEl>
                                        <p:attrNameLst>
                                          <p:attrName>style.visibility</p:attrName>
                                        </p:attrNameLst>
                                      </p:cBhvr>
                                      <p:to>
                                        <p:strVal val="visible"/>
                                      </p:to>
                                    </p:set>
                                    <p:animEffect filter="fade" transition="in">
                                      <p:cBhvr>
                                        <p:cTn dur="500"/>
                                        <p:tgtEl>
                                          <p:spTgt spid="19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4" st="4"/>
                                            </p:txEl>
                                          </p:spTgt>
                                        </p:tgtEl>
                                        <p:attrNameLst>
                                          <p:attrName>style.visibility</p:attrName>
                                        </p:attrNameLst>
                                      </p:cBhvr>
                                      <p:to>
                                        <p:strVal val="visible"/>
                                      </p:to>
                                    </p:set>
                                    <p:animEffect filter="fade" transition="in">
                                      <p:cBhvr>
                                        <p:cTn dur="500"/>
                                        <p:tgtEl>
                                          <p:spTgt spid="192">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5" st="5"/>
                                            </p:txEl>
                                          </p:spTgt>
                                        </p:tgtEl>
                                        <p:attrNameLst>
                                          <p:attrName>style.visibility</p:attrName>
                                        </p:attrNameLst>
                                      </p:cBhvr>
                                      <p:to>
                                        <p:strVal val="visible"/>
                                      </p:to>
                                    </p:set>
                                    <p:animEffect filter="fade" transition="in">
                                      <p:cBhvr>
                                        <p:cTn dur="500"/>
                                        <p:tgtEl>
                                          <p:spTgt spid="192">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6" st="6"/>
                                            </p:txEl>
                                          </p:spTgt>
                                        </p:tgtEl>
                                        <p:attrNameLst>
                                          <p:attrName>style.visibility</p:attrName>
                                        </p:attrNameLst>
                                      </p:cBhvr>
                                      <p:to>
                                        <p:strVal val="visible"/>
                                      </p:to>
                                    </p:set>
                                    <p:animEffect filter="fade" transition="in">
                                      <p:cBhvr>
                                        <p:cTn dur="500"/>
                                        <p:tgtEl>
                                          <p:spTgt spid="192">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7" st="7"/>
                                            </p:txEl>
                                          </p:spTgt>
                                        </p:tgtEl>
                                        <p:attrNameLst>
                                          <p:attrName>style.visibility</p:attrName>
                                        </p:attrNameLst>
                                      </p:cBhvr>
                                      <p:to>
                                        <p:strVal val="visible"/>
                                      </p:to>
                                    </p:set>
                                    <p:animEffect filter="fade" transition="in">
                                      <p:cBhvr>
                                        <p:cTn dur="500"/>
                                        <p:tgtEl>
                                          <p:spTgt spid="192">
                                            <p:txEl>
                                              <p:pRg end="7" st="7"/>
                                            </p:txEl>
                                          </p:spTgt>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93"/>
                                        </p:tgtEl>
                                        <p:attrNameLst>
                                          <p:attrName>style.visibility</p:attrName>
                                        </p:attrNameLst>
                                      </p:cBhvr>
                                      <p:to>
                                        <p:strVal val="visible"/>
                                      </p:to>
                                    </p:set>
                                    <p:animEffect filter="fade" transition="in">
                                      <p:cBhvr>
                                        <p:cTn dur="500"/>
                                        <p:tgtEl>
                                          <p:spTgt spid="1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pic>
        <p:nvPicPr>
          <p:cNvPr descr="A close up of text on a black background&#10;&#10;Description generated with high confidence" id="198" name="Google Shape;198;p9"/>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199" name="Google Shape;199;p9"/>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200" name="Google Shape;200;p9"/>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201" name="Google Shape;201;p9"/>
          <p:cNvSpPr txBox="1"/>
          <p:nvPr/>
        </p:nvSpPr>
        <p:spPr>
          <a:xfrm>
            <a:off x="790041" y="473499"/>
            <a:ext cx="7707779" cy="983025"/>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None/>
            </a:pPr>
            <a:r>
              <a:rPr b="1" i="0" lang="en-GB" sz="4400" u="none" cap="none" strike="noStrike">
                <a:solidFill>
                  <a:srgbClr val="002060"/>
                </a:solidFill>
                <a:latin typeface="Calibri"/>
                <a:ea typeface="Calibri"/>
                <a:cs typeface="Calibri"/>
                <a:sym typeface="Calibri"/>
              </a:rPr>
              <a:t>Right to withdraw:</a:t>
            </a:r>
            <a:endParaRPr/>
          </a:p>
        </p:txBody>
      </p:sp>
      <p:sp>
        <p:nvSpPr>
          <p:cNvPr id="202" name="Google Shape;202;p9"/>
          <p:cNvSpPr/>
          <p:nvPr/>
        </p:nvSpPr>
        <p:spPr>
          <a:xfrm>
            <a:off x="790041" y="1054772"/>
            <a:ext cx="10595076" cy="218521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rgbClr val="002060"/>
              </a:solidFill>
              <a:latin typeface="Calibri"/>
              <a:ea typeface="Calibri"/>
              <a:cs typeface="Calibri"/>
              <a:sym typeface="Calibri"/>
            </a:endParaRPr>
          </a:p>
          <a:p>
            <a:pPr indent="-285750" lvl="0" marL="285750" marR="0" rtl="0" algn="l">
              <a:spcBef>
                <a:spcPts val="0"/>
              </a:spcBef>
              <a:spcAft>
                <a:spcPts val="0"/>
              </a:spcAft>
              <a:buClr>
                <a:srgbClr val="002060"/>
              </a:buClr>
              <a:buSzPts val="2800"/>
              <a:buFont typeface="Arial"/>
              <a:buChar char="•"/>
            </a:pPr>
            <a:r>
              <a:rPr lang="en-GB" sz="2800">
                <a:solidFill>
                  <a:srgbClr val="002060"/>
                </a:solidFill>
                <a:latin typeface="Calibri"/>
                <a:ea typeface="Calibri"/>
                <a:cs typeface="Calibri"/>
                <a:sym typeface="Calibri"/>
              </a:rPr>
              <a:t>Sex Education is not statutory in primary schools. </a:t>
            </a:r>
            <a:endParaRPr sz="2800">
              <a:solidFill>
                <a:srgbClr val="002060"/>
              </a:solidFill>
              <a:latin typeface="Calibri"/>
              <a:ea typeface="Calibri"/>
              <a:cs typeface="Calibri"/>
              <a:sym typeface="Calibri"/>
            </a:endParaRPr>
          </a:p>
          <a:p>
            <a:pPr indent="-285750" lvl="0" marL="285750" marR="0" rtl="0" algn="l">
              <a:spcBef>
                <a:spcPts val="0"/>
              </a:spcBef>
              <a:spcAft>
                <a:spcPts val="0"/>
              </a:spcAft>
              <a:buClr>
                <a:srgbClr val="002060"/>
              </a:buClr>
              <a:buSzPts val="2800"/>
              <a:buFont typeface="Arial"/>
              <a:buChar char="•"/>
            </a:pPr>
            <a:r>
              <a:rPr lang="en-GB" sz="2800">
                <a:solidFill>
                  <a:srgbClr val="002060"/>
                </a:solidFill>
                <a:latin typeface="Calibri"/>
                <a:ea typeface="Calibri"/>
                <a:cs typeface="Calibri"/>
                <a:sym typeface="Calibri"/>
              </a:rPr>
              <a:t>The School has identified some of the Jigsaw lessons as Sex Education and therefore parents have the right to withdraw their children from these lessons only.</a:t>
            </a:r>
            <a:endParaRPr sz="1800">
              <a:solidFill>
                <a:schemeClr val="dk1"/>
              </a:solidFill>
              <a:latin typeface="Calibri"/>
              <a:ea typeface="Calibri"/>
              <a:cs typeface="Calibri"/>
              <a:sym typeface="Calibri"/>
            </a:endParaRPr>
          </a:p>
        </p:txBody>
      </p:sp>
      <p:pic>
        <p:nvPicPr>
          <p:cNvPr id="203" name="Google Shape;203;p9"/>
          <p:cNvPicPr preferRelativeResize="0"/>
          <p:nvPr/>
        </p:nvPicPr>
        <p:blipFill rotWithShape="1">
          <a:blip r:embed="rId4">
            <a:alphaModFix/>
          </a:blip>
          <a:srcRect b="0" l="0" r="0" t="0"/>
          <a:stretch/>
        </p:blipFill>
        <p:spPr>
          <a:xfrm rot="-519056">
            <a:off x="9302166" y="75486"/>
            <a:ext cx="2771803" cy="1779049"/>
          </a:xfrm>
          <a:prstGeom prst="rect">
            <a:avLst/>
          </a:prstGeom>
          <a:noFill/>
          <a:ln>
            <a:noFill/>
          </a:ln>
        </p:spPr>
      </p:pic>
      <p:graphicFrame>
        <p:nvGraphicFramePr>
          <p:cNvPr id="204" name="Google Shape;204;p9"/>
          <p:cNvGraphicFramePr/>
          <p:nvPr/>
        </p:nvGraphicFramePr>
        <p:xfrm>
          <a:off x="1635368" y="3311843"/>
          <a:ext cx="3000000" cy="3000000"/>
        </p:xfrm>
        <a:graphic>
          <a:graphicData uri="http://schemas.openxmlformats.org/drawingml/2006/table">
            <a:tbl>
              <a:tblPr>
                <a:noFill/>
                <a:tableStyleId>{620A9651-8EC1-4149-8D94-AC78AC7A03CD}</a:tableStyleId>
              </a:tblPr>
              <a:tblGrid>
                <a:gridCol w="281350"/>
                <a:gridCol w="1134200"/>
                <a:gridCol w="5908950"/>
                <a:gridCol w="1163675"/>
              </a:tblGrid>
              <a:tr h="407300">
                <a:tc rowSpan="4">
                  <a:txBody>
                    <a:bodyPr/>
                    <a:lstStyle/>
                    <a:p>
                      <a:pPr indent="0" lvl="0" marL="71755" marR="71755" rtl="0" algn="ctr">
                        <a:lnSpc>
                          <a:spcPct val="107000"/>
                        </a:lnSpc>
                        <a:spcBef>
                          <a:spcPts val="0"/>
                        </a:spcBef>
                        <a:spcAft>
                          <a:spcPts val="0"/>
                        </a:spcAft>
                        <a:buNone/>
                      </a:pPr>
                      <a:r>
                        <a:rPr lang="en-GB" sz="1100" u="none" cap="none" strike="noStrike">
                          <a:latin typeface="Century Gothic"/>
                          <a:ea typeface="Century Gothic"/>
                          <a:cs typeface="Century Gothic"/>
                          <a:sym typeface="Century Gothic"/>
                        </a:rPr>
                        <a:t>Year 3</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How Babies Grow</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I understand that in animals and humans lots of changes happen between conception and growing up, and that usually it is the female who has the baby</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Sex Education</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51800">
                <a:tc vMerge="1"/>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Babies</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I understand how babies grow and develop in the mother’s uterus</a:t>
                      </a:r>
                      <a:endParaRPr sz="1100" u="none" cap="none" strike="noStrike">
                        <a:latin typeface="Calibri"/>
                        <a:ea typeface="Calibri"/>
                        <a:cs typeface="Calibri"/>
                        <a:sym typeface="Calibri"/>
                      </a:endParaRPr>
                    </a:p>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I understand what a baby needs to live and grow</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Sex Education</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52975">
                <a:tc vMerge="1"/>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Outside Body Changes</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I understand that boys’ and girls’ bodies need to change so that when they grow up their bodies can make babies</a:t>
                      </a:r>
                      <a:endParaRPr sz="1100" u="none" cap="none" strike="noStrike">
                        <a:latin typeface="Calibri"/>
                        <a:ea typeface="Calibri"/>
                        <a:cs typeface="Calibri"/>
                        <a:sym typeface="Calibri"/>
                      </a:endParaRPr>
                    </a:p>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I can identify how boys’ and girls’ bodies change on the outside during this growing up process</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Sex Education</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34450">
                <a:tc vMerge="1"/>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Inside Body Changes</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I can identify how boys’ and girls’ bodies change on the inside during the growing up process and can tell you why these changes are necessary so that their bodies can make babies when they grow up</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Sex Education</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02375">
                <a:tc rowSpan="2">
                  <a:txBody>
                    <a:bodyPr/>
                    <a:lstStyle/>
                    <a:p>
                      <a:pPr indent="0" lvl="0" marL="71755" marR="71755" rtl="0" algn="ctr">
                        <a:lnSpc>
                          <a:spcPct val="107000"/>
                        </a:lnSpc>
                        <a:spcBef>
                          <a:spcPts val="0"/>
                        </a:spcBef>
                        <a:spcAft>
                          <a:spcPts val="0"/>
                        </a:spcAft>
                        <a:buNone/>
                      </a:pPr>
                      <a:r>
                        <a:rPr lang="en-GB" sz="1100" u="none" cap="none" strike="noStrike">
                          <a:latin typeface="Century Gothic"/>
                          <a:ea typeface="Century Gothic"/>
                          <a:cs typeface="Century Gothic"/>
                          <a:sym typeface="Century Gothic"/>
                        </a:rPr>
                        <a:t>Year 4</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Unique Me</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I understand that some of my personal characteristics have come from my birth parents and that this happens because I am made from the joining of their egg and sperm</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Sex Education</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51800">
                <a:tc vMerge="1"/>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Having a Baby</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I can correctly label the internal and external parts of male and female bodies that are necessary for making a baby</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100" u="none" cap="none" strike="noStrike">
                          <a:latin typeface="Century Gothic"/>
                          <a:ea typeface="Century Gothic"/>
                          <a:cs typeface="Century Gothic"/>
                          <a:sym typeface="Century Gothic"/>
                        </a:rPr>
                        <a:t>Sex Education</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03"/>
                                        </p:tgtEl>
                                        <p:attrNameLst>
                                          <p:attrName>style.visibility</p:attrName>
                                        </p:attrNameLst>
                                      </p:cBhvr>
                                      <p:to>
                                        <p:strVal val="visible"/>
                                      </p:to>
                                    </p:set>
                                    <p:animEffect filter="fade" transition="in">
                                      <p:cBhvr>
                                        <p:cTn dur="500"/>
                                        <p:tgtEl>
                                          <p:spTgt spid="20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0"/>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t/>
            </a:r>
            <a:endParaRPr/>
          </a:p>
        </p:txBody>
      </p:sp>
      <p:sp>
        <p:nvSpPr>
          <p:cNvPr id="211" name="Google Shape;211;p10"/>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rgbClr val="000000"/>
              </a:buClr>
              <a:buSzPts val="2800"/>
              <a:buNone/>
            </a:pPr>
            <a:r>
              <a:t/>
            </a:r>
            <a:endParaRPr/>
          </a:p>
        </p:txBody>
      </p:sp>
      <p:pic>
        <p:nvPicPr>
          <p:cNvPr id="212" name="Google Shape;212;p10"/>
          <p:cNvPicPr preferRelativeResize="0"/>
          <p:nvPr/>
        </p:nvPicPr>
        <p:blipFill rotWithShape="1">
          <a:blip r:embed="rId3">
            <a:alphaModFix/>
          </a:blip>
          <a:srcRect b="0" l="0" r="0" t="0"/>
          <a:stretch/>
        </p:blipFill>
        <p:spPr>
          <a:xfrm>
            <a:off x="-1889" y="0"/>
            <a:ext cx="12193889" cy="6974632"/>
          </a:xfrm>
          <a:prstGeom prst="rect">
            <a:avLst/>
          </a:prstGeom>
          <a:noFill/>
          <a:ln>
            <a:noFill/>
          </a:ln>
        </p:spPr>
      </p:pic>
      <p:sp>
        <p:nvSpPr>
          <p:cNvPr id="213" name="Google Shape;213;p10"/>
          <p:cNvSpPr/>
          <p:nvPr/>
        </p:nvSpPr>
        <p:spPr>
          <a:xfrm>
            <a:off x="0" y="599252"/>
            <a:ext cx="790041" cy="731520"/>
          </a:xfrm>
          <a:prstGeom prst="rect">
            <a:avLst/>
          </a:prstGeom>
          <a:solidFill>
            <a:srgbClr val="FFFFFF"/>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214" name="Google Shape;214;p10"/>
          <p:cNvPicPr preferRelativeResize="0"/>
          <p:nvPr/>
        </p:nvPicPr>
        <p:blipFill rotWithShape="1">
          <a:blip r:embed="rId4">
            <a:alphaModFix/>
          </a:blip>
          <a:srcRect b="0" l="0" r="0" t="0"/>
          <a:stretch/>
        </p:blipFill>
        <p:spPr>
          <a:xfrm>
            <a:off x="12161" y="5168344"/>
            <a:ext cx="1341443" cy="1679112"/>
          </a:xfrm>
          <a:prstGeom prst="rect">
            <a:avLst/>
          </a:prstGeom>
          <a:noFill/>
          <a:ln>
            <a:noFill/>
          </a:ln>
        </p:spPr>
      </p:pic>
      <p:pic>
        <p:nvPicPr>
          <p:cNvPr descr="A close up of text on a black background&#10;&#10;Description generated with high confidence" id="215" name="Google Shape;215;p10"/>
          <p:cNvPicPr preferRelativeResize="0"/>
          <p:nvPr/>
        </p:nvPicPr>
        <p:blipFill rotWithShape="1">
          <a:blip r:embed="rId4">
            <a:alphaModFix/>
          </a:blip>
          <a:srcRect b="0" l="0" r="0" t="0"/>
          <a:stretch/>
        </p:blipFill>
        <p:spPr>
          <a:xfrm rot="10799991">
            <a:off x="10680319" y="-28347"/>
            <a:ext cx="1517355" cy="1899300"/>
          </a:xfrm>
          <a:prstGeom prst="rect">
            <a:avLst/>
          </a:prstGeom>
          <a:noFill/>
          <a:ln>
            <a:noFill/>
          </a:ln>
        </p:spPr>
      </p:pic>
      <p:sp>
        <p:nvSpPr>
          <p:cNvPr id="216" name="Google Shape;216;p10"/>
          <p:cNvSpPr txBox="1"/>
          <p:nvPr/>
        </p:nvSpPr>
        <p:spPr>
          <a:xfrm>
            <a:off x="1745673" y="2290618"/>
            <a:ext cx="7952509" cy="22159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3800">
                <a:solidFill>
                  <a:schemeClr val="lt1"/>
                </a:solidFill>
                <a:latin typeface="Arial"/>
                <a:ea typeface="Arial"/>
                <a:cs typeface="Arial"/>
                <a:sym typeface="Arial"/>
              </a:rPr>
              <a:t>Year 3 </a:t>
            </a:r>
            <a:endParaRPr sz="13800">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1"/>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t/>
            </a:r>
            <a:endParaRPr/>
          </a:p>
        </p:txBody>
      </p:sp>
      <p:sp>
        <p:nvSpPr>
          <p:cNvPr id="223" name="Google Shape;223;p11"/>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rgbClr val="000000"/>
              </a:buClr>
              <a:buSzPts val="2800"/>
              <a:buNone/>
            </a:pPr>
            <a:r>
              <a:t/>
            </a:r>
            <a:endParaRPr/>
          </a:p>
        </p:txBody>
      </p:sp>
      <p:pic>
        <p:nvPicPr>
          <p:cNvPr id="224" name="Google Shape;224;p11"/>
          <p:cNvPicPr preferRelativeResize="0"/>
          <p:nvPr/>
        </p:nvPicPr>
        <p:blipFill rotWithShape="1">
          <a:blip r:embed="rId3">
            <a:alphaModFix/>
          </a:blip>
          <a:srcRect b="0" l="0" r="0" t="0"/>
          <a:stretch/>
        </p:blipFill>
        <p:spPr>
          <a:xfrm>
            <a:off x="-1889" y="0"/>
            <a:ext cx="12193889" cy="6974632"/>
          </a:xfrm>
          <a:prstGeom prst="rect">
            <a:avLst/>
          </a:prstGeom>
          <a:noFill/>
          <a:ln>
            <a:noFill/>
          </a:ln>
        </p:spPr>
      </p:pic>
      <p:sp>
        <p:nvSpPr>
          <p:cNvPr id="225" name="Google Shape;225;p11"/>
          <p:cNvSpPr/>
          <p:nvPr/>
        </p:nvSpPr>
        <p:spPr>
          <a:xfrm>
            <a:off x="0" y="599252"/>
            <a:ext cx="790041" cy="731520"/>
          </a:xfrm>
          <a:prstGeom prst="rect">
            <a:avLst/>
          </a:prstGeom>
          <a:solidFill>
            <a:srgbClr val="FFFFFF"/>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226" name="Google Shape;226;p11"/>
          <p:cNvPicPr preferRelativeResize="0"/>
          <p:nvPr/>
        </p:nvPicPr>
        <p:blipFill rotWithShape="1">
          <a:blip r:embed="rId4">
            <a:alphaModFix/>
          </a:blip>
          <a:srcRect b="0" l="0" r="0" t="0"/>
          <a:stretch/>
        </p:blipFill>
        <p:spPr>
          <a:xfrm>
            <a:off x="12161" y="5168344"/>
            <a:ext cx="1341443" cy="1679112"/>
          </a:xfrm>
          <a:prstGeom prst="rect">
            <a:avLst/>
          </a:prstGeom>
          <a:noFill/>
          <a:ln>
            <a:noFill/>
          </a:ln>
        </p:spPr>
      </p:pic>
      <p:pic>
        <p:nvPicPr>
          <p:cNvPr descr="A close up of text on a black background&#10;&#10;Description generated with high confidence" id="227" name="Google Shape;227;p11"/>
          <p:cNvPicPr preferRelativeResize="0"/>
          <p:nvPr/>
        </p:nvPicPr>
        <p:blipFill rotWithShape="1">
          <a:blip r:embed="rId4">
            <a:alphaModFix/>
          </a:blip>
          <a:srcRect b="0" l="0" r="0" t="0"/>
          <a:stretch/>
        </p:blipFill>
        <p:spPr>
          <a:xfrm rot="10799991">
            <a:off x="10680319" y="-28347"/>
            <a:ext cx="1517355" cy="1899300"/>
          </a:xfrm>
          <a:prstGeom prst="rect">
            <a:avLst/>
          </a:prstGeom>
          <a:noFill/>
          <a:ln>
            <a:noFill/>
          </a:ln>
        </p:spPr>
      </p:pic>
      <p:pic>
        <p:nvPicPr>
          <p:cNvPr id="228" name="Google Shape;228;p11"/>
          <p:cNvPicPr preferRelativeResize="0"/>
          <p:nvPr/>
        </p:nvPicPr>
        <p:blipFill rotWithShape="1">
          <a:blip r:embed="rId5">
            <a:alphaModFix/>
          </a:blip>
          <a:srcRect b="0" l="0" r="0" t="0"/>
          <a:stretch/>
        </p:blipFill>
        <p:spPr>
          <a:xfrm>
            <a:off x="197524" y="3795203"/>
            <a:ext cx="5485866" cy="3072839"/>
          </a:xfrm>
          <a:prstGeom prst="rect">
            <a:avLst/>
          </a:prstGeom>
          <a:noFill/>
          <a:ln>
            <a:noFill/>
          </a:ln>
        </p:spPr>
      </p:pic>
      <p:pic>
        <p:nvPicPr>
          <p:cNvPr id="229" name="Google Shape;229;p11"/>
          <p:cNvPicPr preferRelativeResize="0"/>
          <p:nvPr/>
        </p:nvPicPr>
        <p:blipFill rotWithShape="1">
          <a:blip r:embed="rId6">
            <a:alphaModFix/>
          </a:blip>
          <a:srcRect b="0" l="0" r="0" t="0"/>
          <a:stretch/>
        </p:blipFill>
        <p:spPr>
          <a:xfrm>
            <a:off x="5796261" y="3766854"/>
            <a:ext cx="5352884" cy="3078536"/>
          </a:xfrm>
          <a:prstGeom prst="rect">
            <a:avLst/>
          </a:prstGeom>
          <a:noFill/>
          <a:ln>
            <a:noFill/>
          </a:ln>
        </p:spPr>
      </p:pic>
      <p:sp>
        <p:nvSpPr>
          <p:cNvPr id="230" name="Google Shape;230;p11"/>
          <p:cNvSpPr txBox="1"/>
          <p:nvPr/>
        </p:nvSpPr>
        <p:spPr>
          <a:xfrm>
            <a:off x="203201" y="196115"/>
            <a:ext cx="11567886" cy="1167243"/>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dk1"/>
              </a:buClr>
              <a:buSzPts val="1800"/>
              <a:buFont typeface="Century Gothic"/>
              <a:buNone/>
            </a:pPr>
            <a:r>
              <a:rPr b="1" lang="en-GB" sz="1800" u="sng">
                <a:solidFill>
                  <a:schemeClr val="dk1"/>
                </a:solidFill>
                <a:latin typeface="Century Gothic"/>
                <a:ea typeface="Century Gothic"/>
                <a:cs typeface="Century Gothic"/>
                <a:sym typeface="Century Gothic"/>
              </a:rPr>
              <a:t>Lesson 1</a:t>
            </a:r>
            <a:endParaRPr/>
          </a:p>
          <a:p>
            <a:pPr indent="0" lvl="0" marL="0" marR="0" rtl="0" algn="l">
              <a:lnSpc>
                <a:spcPct val="107000"/>
              </a:lnSpc>
              <a:spcBef>
                <a:spcPts val="800"/>
              </a:spcBef>
              <a:spcAft>
                <a:spcPts val="0"/>
              </a:spcAft>
              <a:buClr>
                <a:schemeClr val="dk1"/>
              </a:buClr>
              <a:buSzPts val="1800"/>
              <a:buFont typeface="Century Gothic"/>
              <a:buNone/>
            </a:pPr>
            <a:r>
              <a:rPr b="1" lang="en-GB" sz="1800" u="sng">
                <a:solidFill>
                  <a:schemeClr val="dk1"/>
                </a:solidFill>
                <a:latin typeface="Century Gothic"/>
                <a:ea typeface="Century Gothic"/>
                <a:cs typeface="Century Gothic"/>
                <a:sym typeface="Century Gothic"/>
              </a:rPr>
              <a:t>LQ: Do I understand that changes happen in humans and animals as they grow up?</a:t>
            </a:r>
            <a:endParaRPr sz="1800">
              <a:solidFill>
                <a:schemeClr val="dk1"/>
              </a:solidFill>
              <a:latin typeface="Calibri"/>
              <a:ea typeface="Calibri"/>
              <a:cs typeface="Calibri"/>
              <a:sym typeface="Calibri"/>
            </a:endParaRPr>
          </a:p>
          <a:p>
            <a:pPr indent="0" lvl="0" marL="0" marR="0" rtl="0" algn="l">
              <a:spcBef>
                <a:spcPts val="800"/>
              </a:spcBef>
              <a:spcAft>
                <a:spcPts val="0"/>
              </a:spcAft>
              <a:buNone/>
            </a:pPr>
            <a:r>
              <a:t/>
            </a:r>
            <a:endParaRPr sz="1800">
              <a:solidFill>
                <a:schemeClr val="dk1"/>
              </a:solidFill>
              <a:latin typeface="Calibri"/>
              <a:ea typeface="Calibri"/>
              <a:cs typeface="Calibri"/>
              <a:sym typeface="Calibri"/>
            </a:endParaRPr>
          </a:p>
        </p:txBody>
      </p:sp>
      <p:pic>
        <p:nvPicPr>
          <p:cNvPr id="231" name="Google Shape;231;p11"/>
          <p:cNvPicPr preferRelativeResize="0"/>
          <p:nvPr/>
        </p:nvPicPr>
        <p:blipFill rotWithShape="1">
          <a:blip r:embed="rId7">
            <a:alphaModFix/>
          </a:blip>
          <a:srcRect b="0" l="0" r="0" t="0"/>
          <a:stretch/>
        </p:blipFill>
        <p:spPr>
          <a:xfrm>
            <a:off x="197524" y="1009586"/>
            <a:ext cx="5302931" cy="2757268"/>
          </a:xfrm>
          <a:prstGeom prst="rect">
            <a:avLst/>
          </a:prstGeom>
          <a:noFill/>
          <a:ln>
            <a:noFill/>
          </a:ln>
        </p:spPr>
      </p:pic>
      <p:sp>
        <p:nvSpPr>
          <p:cNvPr id="232" name="Google Shape;232;p11"/>
          <p:cNvSpPr txBox="1"/>
          <p:nvPr/>
        </p:nvSpPr>
        <p:spPr>
          <a:xfrm>
            <a:off x="5796261" y="1254127"/>
            <a:ext cx="5900056" cy="2308324"/>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This is an introductory lesson, which looks into basic changes in growth i.e. we learn to walk, talk, get taller as well as our roles as we grow from baby to adolescent and into adulthood.</a:t>
            </a:r>
            <a:endParaRPr/>
          </a:p>
          <a:p>
            <a:pPr indent="0" lvl="0" marL="0" marR="0" rtl="0" algn="l">
              <a:spcBef>
                <a:spcPts val="0"/>
              </a:spcBef>
              <a:spcAft>
                <a:spcPts val="0"/>
              </a:spcAft>
              <a:buNone/>
            </a:pPr>
            <a:r>
              <a:rPr lang="en-GB" sz="1800">
                <a:solidFill>
                  <a:schemeClr val="dk1"/>
                </a:solidFill>
                <a:latin typeface="Calibri"/>
                <a:ea typeface="Calibri"/>
                <a:cs typeface="Calibri"/>
                <a:sym typeface="Calibri"/>
              </a:rPr>
              <a:t>The main discussion points are around what babies and children can and can’t do when they’re young, what roles adults play in their growth before we look more closely at reproduction in the next lessons.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2"/>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t/>
            </a:r>
            <a:endParaRPr/>
          </a:p>
        </p:txBody>
      </p:sp>
      <p:sp>
        <p:nvSpPr>
          <p:cNvPr id="239" name="Google Shape;239;p12"/>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rgbClr val="000000"/>
              </a:buClr>
              <a:buSzPts val="2800"/>
              <a:buNone/>
            </a:pPr>
            <a:r>
              <a:t/>
            </a:r>
            <a:endParaRPr/>
          </a:p>
        </p:txBody>
      </p:sp>
      <p:pic>
        <p:nvPicPr>
          <p:cNvPr id="240" name="Google Shape;240;p12"/>
          <p:cNvPicPr preferRelativeResize="0"/>
          <p:nvPr/>
        </p:nvPicPr>
        <p:blipFill rotWithShape="1">
          <a:blip r:embed="rId3">
            <a:alphaModFix/>
          </a:blip>
          <a:srcRect b="0" l="0" r="0" t="0"/>
          <a:stretch/>
        </p:blipFill>
        <p:spPr>
          <a:xfrm>
            <a:off x="-44015" y="-110447"/>
            <a:ext cx="12193889" cy="6974632"/>
          </a:xfrm>
          <a:prstGeom prst="rect">
            <a:avLst/>
          </a:prstGeom>
          <a:noFill/>
          <a:ln>
            <a:noFill/>
          </a:ln>
        </p:spPr>
      </p:pic>
      <p:sp>
        <p:nvSpPr>
          <p:cNvPr id="241" name="Google Shape;241;p12"/>
          <p:cNvSpPr/>
          <p:nvPr/>
        </p:nvSpPr>
        <p:spPr>
          <a:xfrm>
            <a:off x="0" y="599252"/>
            <a:ext cx="790041" cy="731520"/>
          </a:xfrm>
          <a:prstGeom prst="rect">
            <a:avLst/>
          </a:prstGeom>
          <a:solidFill>
            <a:srgbClr val="FFFFFF"/>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242" name="Google Shape;242;p12"/>
          <p:cNvPicPr preferRelativeResize="0"/>
          <p:nvPr/>
        </p:nvPicPr>
        <p:blipFill rotWithShape="1">
          <a:blip r:embed="rId4">
            <a:alphaModFix/>
          </a:blip>
          <a:srcRect b="0" l="0" r="0" t="0"/>
          <a:stretch/>
        </p:blipFill>
        <p:spPr>
          <a:xfrm>
            <a:off x="12161" y="5168344"/>
            <a:ext cx="1341443" cy="1679112"/>
          </a:xfrm>
          <a:prstGeom prst="rect">
            <a:avLst/>
          </a:prstGeom>
          <a:noFill/>
          <a:ln>
            <a:noFill/>
          </a:ln>
        </p:spPr>
      </p:pic>
      <p:pic>
        <p:nvPicPr>
          <p:cNvPr descr="A close up of text on a black background&#10;&#10;Description generated with high confidence" id="243" name="Google Shape;243;p12"/>
          <p:cNvPicPr preferRelativeResize="0"/>
          <p:nvPr/>
        </p:nvPicPr>
        <p:blipFill rotWithShape="1">
          <a:blip r:embed="rId4">
            <a:alphaModFix/>
          </a:blip>
          <a:srcRect b="0" l="0" r="0" t="0"/>
          <a:stretch/>
        </p:blipFill>
        <p:spPr>
          <a:xfrm rot="10799991">
            <a:off x="10680319" y="-28347"/>
            <a:ext cx="1517355" cy="1899300"/>
          </a:xfrm>
          <a:prstGeom prst="rect">
            <a:avLst/>
          </a:prstGeom>
          <a:noFill/>
          <a:ln>
            <a:noFill/>
          </a:ln>
        </p:spPr>
      </p:pic>
      <p:sp>
        <p:nvSpPr>
          <p:cNvPr id="244" name="Google Shape;244;p12"/>
          <p:cNvSpPr txBox="1"/>
          <p:nvPr/>
        </p:nvSpPr>
        <p:spPr>
          <a:xfrm>
            <a:off x="290771" y="77150"/>
            <a:ext cx="11567886" cy="1167243"/>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dk1"/>
              </a:buClr>
              <a:buSzPts val="1800"/>
              <a:buFont typeface="Century Gothic"/>
              <a:buNone/>
            </a:pPr>
            <a:r>
              <a:rPr b="1" lang="en-GB" sz="1800" u="sng">
                <a:solidFill>
                  <a:schemeClr val="dk1"/>
                </a:solidFill>
                <a:latin typeface="Century Gothic"/>
                <a:ea typeface="Century Gothic"/>
                <a:cs typeface="Century Gothic"/>
                <a:sym typeface="Century Gothic"/>
              </a:rPr>
              <a:t>Lesson 2</a:t>
            </a:r>
            <a:endParaRPr/>
          </a:p>
          <a:p>
            <a:pPr indent="0" lvl="0" marL="0" marR="0" rtl="0" algn="l">
              <a:lnSpc>
                <a:spcPct val="107000"/>
              </a:lnSpc>
              <a:spcBef>
                <a:spcPts val="800"/>
              </a:spcBef>
              <a:spcAft>
                <a:spcPts val="0"/>
              </a:spcAft>
              <a:buNone/>
            </a:pPr>
            <a:r>
              <a:rPr b="1" lang="en-GB" sz="1800" u="sng">
                <a:solidFill>
                  <a:schemeClr val="dk1"/>
                </a:solidFill>
                <a:latin typeface="Century Gothic"/>
                <a:ea typeface="Century Gothic"/>
                <a:cs typeface="Century Gothic"/>
                <a:sym typeface="Century Gothic"/>
              </a:rPr>
              <a:t>LQ: Do I understand how a baby grows inside a mother’s womb?</a:t>
            </a:r>
            <a:endParaRPr/>
          </a:p>
          <a:p>
            <a:pPr indent="0" lvl="0" marL="0" marR="0" rtl="0" algn="l">
              <a:spcBef>
                <a:spcPts val="800"/>
              </a:spcBef>
              <a:spcAft>
                <a:spcPts val="0"/>
              </a:spcAft>
              <a:buNone/>
            </a:pPr>
            <a:r>
              <a:t/>
            </a:r>
            <a:endParaRPr sz="1800">
              <a:solidFill>
                <a:schemeClr val="dk1"/>
              </a:solidFill>
              <a:latin typeface="Calibri"/>
              <a:ea typeface="Calibri"/>
              <a:cs typeface="Calibri"/>
              <a:sym typeface="Calibri"/>
            </a:endParaRPr>
          </a:p>
        </p:txBody>
      </p:sp>
      <p:pic>
        <p:nvPicPr>
          <p:cNvPr id="245" name="Google Shape;245;p12"/>
          <p:cNvPicPr preferRelativeResize="0"/>
          <p:nvPr/>
        </p:nvPicPr>
        <p:blipFill rotWithShape="1">
          <a:blip r:embed="rId5">
            <a:alphaModFix/>
          </a:blip>
          <a:srcRect b="0" l="0" r="0" t="0"/>
          <a:stretch/>
        </p:blipFill>
        <p:spPr>
          <a:xfrm>
            <a:off x="42132" y="1219153"/>
            <a:ext cx="6052923" cy="3151522"/>
          </a:xfrm>
          <a:prstGeom prst="rect">
            <a:avLst/>
          </a:prstGeom>
          <a:noFill/>
          <a:ln>
            <a:noFill/>
          </a:ln>
        </p:spPr>
      </p:pic>
      <p:sp>
        <p:nvSpPr>
          <p:cNvPr id="246" name="Google Shape;246;p12"/>
          <p:cNvSpPr txBox="1"/>
          <p:nvPr/>
        </p:nvSpPr>
        <p:spPr>
          <a:xfrm>
            <a:off x="6181202" y="998445"/>
            <a:ext cx="5900056" cy="923330"/>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We will be explaining to the children that the baby grows inside the mother’s womb/uterus and gets all its nutrients in order to grow from the mother</a:t>
            </a:r>
            <a:endParaRPr sz="1800">
              <a:solidFill>
                <a:schemeClr val="dk1"/>
              </a:solidFill>
              <a:latin typeface="Calibri"/>
              <a:ea typeface="Calibri"/>
              <a:cs typeface="Calibri"/>
              <a:sym typeface="Calibri"/>
            </a:endParaRPr>
          </a:p>
        </p:txBody>
      </p:sp>
      <p:sp>
        <p:nvSpPr>
          <p:cNvPr id="247" name="Google Shape;247;p12"/>
          <p:cNvSpPr/>
          <p:nvPr/>
        </p:nvSpPr>
        <p:spPr>
          <a:xfrm>
            <a:off x="6139553" y="6254379"/>
            <a:ext cx="6120586"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563C1"/>
              </a:buClr>
              <a:buSzPts val="1800"/>
              <a:buFont typeface="Century Gothic"/>
              <a:buNone/>
            </a:pPr>
            <a:r>
              <a:rPr lang="en-GB" sz="1800" u="sng">
                <a:solidFill>
                  <a:srgbClr val="0563C1"/>
                </a:solidFill>
                <a:latin typeface="Century Gothic"/>
                <a:ea typeface="Century Gothic"/>
                <a:cs typeface="Century Gothic"/>
                <a:sym typeface="Century Gothic"/>
                <a:hlinkClick r:id="rId6">
                  <a:extLst>
                    <a:ext uri="{A12FA001-AC4F-418D-AE19-62706E023703}">
                      <ahyp:hlinkClr val="tx"/>
                    </a:ext>
                  </a:extLst>
                </a:hlinkClick>
              </a:rPr>
              <a:t>https://www.youtube.com/watch?v=n5OcdbBqVSA</a:t>
            </a:r>
            <a:r>
              <a:rPr lang="en-GB" sz="1800">
                <a:solidFill>
                  <a:schemeClr val="dk1"/>
                </a:solidFill>
                <a:latin typeface="Century Gothic"/>
                <a:ea typeface="Century Gothic"/>
                <a:cs typeface="Century Gothic"/>
                <a:sym typeface="Century Gothic"/>
              </a:rPr>
              <a:t> </a:t>
            </a:r>
            <a:endParaRPr sz="1800">
              <a:solidFill>
                <a:schemeClr val="dk1"/>
              </a:solidFill>
              <a:latin typeface="Calibri"/>
              <a:ea typeface="Calibri"/>
              <a:cs typeface="Calibri"/>
              <a:sym typeface="Calibri"/>
            </a:endParaRPr>
          </a:p>
        </p:txBody>
      </p:sp>
      <p:pic>
        <p:nvPicPr>
          <p:cNvPr id="248" name="Google Shape;248;p12"/>
          <p:cNvPicPr preferRelativeResize="0"/>
          <p:nvPr/>
        </p:nvPicPr>
        <p:blipFill rotWithShape="1">
          <a:blip r:embed="rId7">
            <a:alphaModFix/>
          </a:blip>
          <a:srcRect b="0" l="0" r="0" t="0"/>
          <a:stretch/>
        </p:blipFill>
        <p:spPr>
          <a:xfrm>
            <a:off x="447284" y="4370675"/>
            <a:ext cx="3606315" cy="2106659"/>
          </a:xfrm>
          <a:prstGeom prst="rect">
            <a:avLst/>
          </a:prstGeom>
          <a:noFill/>
          <a:ln>
            <a:noFill/>
          </a:ln>
        </p:spPr>
      </p:pic>
      <p:pic>
        <p:nvPicPr>
          <p:cNvPr id="249" name="Google Shape;249;p12"/>
          <p:cNvPicPr preferRelativeResize="0"/>
          <p:nvPr/>
        </p:nvPicPr>
        <p:blipFill rotWithShape="1">
          <a:blip r:embed="rId8">
            <a:alphaModFix/>
          </a:blip>
          <a:srcRect b="0" l="0" r="0" t="0"/>
          <a:stretch/>
        </p:blipFill>
        <p:spPr>
          <a:xfrm>
            <a:off x="9660649" y="2301246"/>
            <a:ext cx="2544122" cy="2849701"/>
          </a:xfrm>
          <a:prstGeom prst="rect">
            <a:avLst/>
          </a:prstGeom>
          <a:noFill/>
          <a:ln>
            <a:noFill/>
          </a:ln>
        </p:spPr>
      </p:pic>
      <p:pic>
        <p:nvPicPr>
          <p:cNvPr id="250" name="Google Shape;250;p12"/>
          <p:cNvPicPr preferRelativeResize="0"/>
          <p:nvPr/>
        </p:nvPicPr>
        <p:blipFill rotWithShape="1">
          <a:blip r:embed="rId9">
            <a:alphaModFix/>
          </a:blip>
          <a:srcRect b="0" l="0" r="0" t="0"/>
          <a:stretch/>
        </p:blipFill>
        <p:spPr>
          <a:xfrm>
            <a:off x="5957051" y="3672649"/>
            <a:ext cx="3494270" cy="2624551"/>
          </a:xfrm>
          <a:prstGeom prst="rect">
            <a:avLst/>
          </a:prstGeom>
          <a:noFill/>
          <a:ln>
            <a:noFill/>
          </a:ln>
        </p:spPr>
      </p:pic>
      <p:pic>
        <p:nvPicPr>
          <p:cNvPr id="251" name="Google Shape;251;p12"/>
          <p:cNvPicPr preferRelativeResize="0"/>
          <p:nvPr/>
        </p:nvPicPr>
        <p:blipFill rotWithShape="1">
          <a:blip r:embed="rId10">
            <a:alphaModFix/>
          </a:blip>
          <a:srcRect b="0" l="0" r="0" t="0"/>
          <a:stretch/>
        </p:blipFill>
        <p:spPr>
          <a:xfrm>
            <a:off x="7138777" y="2159584"/>
            <a:ext cx="2466975" cy="16383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3"/>
          <p:cNvSpPr/>
          <p:nvPr/>
        </p:nvSpPr>
        <p:spPr>
          <a:xfrm>
            <a:off x="290771" y="1330772"/>
            <a:ext cx="11347047" cy="3282792"/>
          </a:xfrm>
          <a:prstGeom prst="rect">
            <a:avLst/>
          </a:prstGeom>
          <a:solidFill>
            <a:srgbClr val="FFFFFF"/>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8" name="Google Shape;258;p13"/>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t/>
            </a:r>
            <a:endParaRPr/>
          </a:p>
        </p:txBody>
      </p:sp>
      <p:sp>
        <p:nvSpPr>
          <p:cNvPr id="259" name="Google Shape;259;p13"/>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rgbClr val="000000"/>
              </a:buClr>
              <a:buSzPts val="2800"/>
              <a:buNone/>
            </a:pPr>
            <a:r>
              <a:t/>
            </a:r>
            <a:endParaRPr/>
          </a:p>
        </p:txBody>
      </p:sp>
      <p:pic>
        <p:nvPicPr>
          <p:cNvPr id="260" name="Google Shape;260;p13"/>
          <p:cNvPicPr preferRelativeResize="0"/>
          <p:nvPr/>
        </p:nvPicPr>
        <p:blipFill rotWithShape="1">
          <a:blip r:embed="rId3">
            <a:alphaModFix/>
          </a:blip>
          <a:srcRect b="0" l="0" r="0" t="0"/>
          <a:stretch/>
        </p:blipFill>
        <p:spPr>
          <a:xfrm>
            <a:off x="-44015" y="-110447"/>
            <a:ext cx="12193889" cy="6974632"/>
          </a:xfrm>
          <a:prstGeom prst="rect">
            <a:avLst/>
          </a:prstGeom>
          <a:noFill/>
          <a:ln>
            <a:noFill/>
          </a:ln>
        </p:spPr>
      </p:pic>
      <p:sp>
        <p:nvSpPr>
          <p:cNvPr id="261" name="Google Shape;261;p13"/>
          <p:cNvSpPr/>
          <p:nvPr/>
        </p:nvSpPr>
        <p:spPr>
          <a:xfrm>
            <a:off x="0" y="599252"/>
            <a:ext cx="790041" cy="731520"/>
          </a:xfrm>
          <a:prstGeom prst="rect">
            <a:avLst/>
          </a:prstGeom>
          <a:solidFill>
            <a:srgbClr val="FFFFFF"/>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262" name="Google Shape;262;p13"/>
          <p:cNvPicPr preferRelativeResize="0"/>
          <p:nvPr/>
        </p:nvPicPr>
        <p:blipFill rotWithShape="1">
          <a:blip r:embed="rId4">
            <a:alphaModFix/>
          </a:blip>
          <a:srcRect b="0" l="0" r="0" t="0"/>
          <a:stretch/>
        </p:blipFill>
        <p:spPr>
          <a:xfrm>
            <a:off x="12161" y="5168344"/>
            <a:ext cx="1341443" cy="1679112"/>
          </a:xfrm>
          <a:prstGeom prst="rect">
            <a:avLst/>
          </a:prstGeom>
          <a:noFill/>
          <a:ln>
            <a:noFill/>
          </a:ln>
        </p:spPr>
      </p:pic>
      <p:pic>
        <p:nvPicPr>
          <p:cNvPr descr="A close up of text on a black background&#10;&#10;Description generated with high confidence" id="263" name="Google Shape;263;p13"/>
          <p:cNvPicPr preferRelativeResize="0"/>
          <p:nvPr/>
        </p:nvPicPr>
        <p:blipFill rotWithShape="1">
          <a:blip r:embed="rId4">
            <a:alphaModFix/>
          </a:blip>
          <a:srcRect b="0" l="0" r="0" t="0"/>
          <a:stretch/>
        </p:blipFill>
        <p:spPr>
          <a:xfrm rot="10799991">
            <a:off x="10680319" y="-28347"/>
            <a:ext cx="1517355" cy="1899300"/>
          </a:xfrm>
          <a:prstGeom prst="rect">
            <a:avLst/>
          </a:prstGeom>
          <a:noFill/>
          <a:ln>
            <a:noFill/>
          </a:ln>
        </p:spPr>
      </p:pic>
      <p:sp>
        <p:nvSpPr>
          <p:cNvPr id="264" name="Google Shape;264;p13"/>
          <p:cNvSpPr txBox="1"/>
          <p:nvPr/>
        </p:nvSpPr>
        <p:spPr>
          <a:xfrm>
            <a:off x="290771" y="77150"/>
            <a:ext cx="11567886" cy="7699737"/>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dk1"/>
              </a:buClr>
              <a:buSzPts val="2400"/>
              <a:buFont typeface="Century Gothic"/>
              <a:buNone/>
            </a:pPr>
            <a:r>
              <a:rPr b="1" lang="en-GB" sz="2400" u="sng">
                <a:solidFill>
                  <a:schemeClr val="dk1"/>
                </a:solidFill>
                <a:latin typeface="Century Gothic"/>
                <a:ea typeface="Century Gothic"/>
                <a:cs typeface="Century Gothic"/>
                <a:sym typeface="Century Gothic"/>
              </a:rPr>
              <a:t>Lesson 3</a:t>
            </a:r>
            <a:endParaRPr/>
          </a:p>
          <a:p>
            <a:pPr indent="0" lvl="0" marL="0" marR="0" rtl="0" algn="l">
              <a:lnSpc>
                <a:spcPct val="100000"/>
              </a:lnSpc>
              <a:spcBef>
                <a:spcPts val="800"/>
              </a:spcBef>
              <a:spcAft>
                <a:spcPts val="0"/>
              </a:spcAft>
              <a:buClr>
                <a:schemeClr val="dk1"/>
              </a:buClr>
              <a:buSzPts val="2400"/>
              <a:buFont typeface="Century Gothic"/>
              <a:buNone/>
            </a:pPr>
            <a:r>
              <a:rPr b="1" lang="en-GB" sz="2400" u="sng">
                <a:solidFill>
                  <a:schemeClr val="dk1"/>
                </a:solidFill>
                <a:latin typeface="Century Gothic"/>
                <a:ea typeface="Century Gothic"/>
                <a:cs typeface="Century Gothic"/>
                <a:sym typeface="Century Gothic"/>
              </a:rPr>
              <a:t>LQ: Do I know how our bodies change as we grow up (outside changes)?</a:t>
            </a:r>
            <a:endParaRPr/>
          </a:p>
          <a:p>
            <a:pPr indent="0" lvl="0" marL="0" marR="0" rtl="0" algn="l">
              <a:lnSpc>
                <a:spcPct val="100000"/>
              </a:lnSpc>
              <a:spcBef>
                <a:spcPts val="0"/>
              </a:spcBef>
              <a:spcAft>
                <a:spcPts val="0"/>
              </a:spcAft>
              <a:buClr>
                <a:schemeClr val="dk1"/>
              </a:buClr>
              <a:buSzPts val="3200"/>
              <a:buFont typeface="Century Gothic"/>
              <a:buNone/>
            </a:pPr>
            <a:r>
              <a:rPr b="1" lang="en-GB" sz="3200" u="sng">
                <a:solidFill>
                  <a:schemeClr val="dk1"/>
                </a:solidFill>
                <a:latin typeface="Century Gothic"/>
                <a:ea typeface="Century Gothic"/>
                <a:cs typeface="Century Gothic"/>
                <a:sym typeface="Century Gothic"/>
              </a:rPr>
              <a:t>In this lesson we will be:</a:t>
            </a:r>
            <a:endParaRPr/>
          </a:p>
          <a:p>
            <a:pPr indent="-285750" lvl="0" marL="285750" marR="0" rtl="0" algn="l">
              <a:spcBef>
                <a:spcPts val="0"/>
              </a:spcBef>
              <a:spcAft>
                <a:spcPts val="0"/>
              </a:spcAft>
              <a:buClr>
                <a:schemeClr val="dk1"/>
              </a:buClr>
              <a:buSzPts val="3200"/>
              <a:buFont typeface="Calibri"/>
              <a:buChar char="-"/>
            </a:pPr>
            <a:r>
              <a:rPr lang="en-GB" sz="3200">
                <a:solidFill>
                  <a:schemeClr val="dk1"/>
                </a:solidFill>
                <a:latin typeface="Calibri"/>
                <a:ea typeface="Calibri"/>
                <a:cs typeface="Calibri"/>
                <a:sym typeface="Calibri"/>
              </a:rPr>
              <a:t>Introducing and explaining the term puberty. </a:t>
            </a:r>
            <a:endParaRPr/>
          </a:p>
          <a:p>
            <a:pPr indent="-285750" lvl="0" marL="285750" marR="0" rtl="0" algn="l">
              <a:spcBef>
                <a:spcPts val="0"/>
              </a:spcBef>
              <a:spcAft>
                <a:spcPts val="0"/>
              </a:spcAft>
              <a:buClr>
                <a:schemeClr val="dk1"/>
              </a:buClr>
              <a:buSzPts val="3200"/>
              <a:buFont typeface="Calibri"/>
              <a:buChar char="-"/>
            </a:pPr>
            <a:r>
              <a:rPr lang="en-GB" sz="3200">
                <a:solidFill>
                  <a:schemeClr val="dk1"/>
                </a:solidFill>
                <a:latin typeface="Calibri"/>
                <a:ea typeface="Calibri"/>
                <a:cs typeface="Calibri"/>
                <a:sym typeface="Calibri"/>
              </a:rPr>
              <a:t>Explaining that the lesson today will only look at changes on the outside of the body.</a:t>
            </a:r>
            <a:endParaRPr/>
          </a:p>
          <a:p>
            <a:pPr indent="-457200" lvl="0" marL="457200" marR="0" rtl="0" algn="l">
              <a:spcBef>
                <a:spcPts val="0"/>
              </a:spcBef>
              <a:spcAft>
                <a:spcPts val="0"/>
              </a:spcAft>
              <a:buClr>
                <a:schemeClr val="dk1"/>
              </a:buClr>
              <a:buSzPts val="3200"/>
              <a:buFont typeface="Calibri"/>
              <a:buChar char="-"/>
            </a:pPr>
            <a:r>
              <a:rPr lang="en-GB" sz="3200">
                <a:solidFill>
                  <a:schemeClr val="dk1"/>
                </a:solidFill>
                <a:latin typeface="Calibri"/>
                <a:ea typeface="Calibri"/>
                <a:cs typeface="Calibri"/>
                <a:sym typeface="Calibri"/>
              </a:rPr>
              <a:t>Emphasising that puberty is a natural part of growing up for everyone.</a:t>
            </a:r>
            <a:endParaRPr/>
          </a:p>
          <a:p>
            <a:pPr indent="-457200" lvl="0" marL="457200" marR="0" rtl="0" algn="l">
              <a:spcBef>
                <a:spcPts val="0"/>
              </a:spcBef>
              <a:spcAft>
                <a:spcPts val="0"/>
              </a:spcAft>
              <a:buClr>
                <a:schemeClr val="dk1"/>
              </a:buClr>
              <a:buSzPts val="3200"/>
              <a:buFont typeface="Calibri"/>
              <a:buChar char="-"/>
            </a:pPr>
            <a:r>
              <a:rPr lang="en-GB" sz="3200">
                <a:solidFill>
                  <a:schemeClr val="dk1"/>
                </a:solidFill>
                <a:latin typeface="Calibri"/>
                <a:ea typeface="Calibri"/>
                <a:cs typeface="Calibri"/>
                <a:sym typeface="Calibri"/>
              </a:rPr>
              <a:t>Discussing the physical changes that will happen to females and males as they grow using correct terminology</a:t>
            </a:r>
            <a:endParaRPr/>
          </a:p>
          <a:p>
            <a:pPr indent="-457200" lvl="0" marL="457200" marR="0" rtl="0" algn="l">
              <a:spcBef>
                <a:spcPts val="0"/>
              </a:spcBef>
              <a:spcAft>
                <a:spcPts val="0"/>
              </a:spcAft>
              <a:buClr>
                <a:schemeClr val="dk1"/>
              </a:buClr>
              <a:buSzPts val="3200"/>
              <a:buFont typeface="Calibri"/>
              <a:buChar char="-"/>
            </a:pPr>
            <a:r>
              <a:rPr lang="en-GB" sz="3200">
                <a:solidFill>
                  <a:schemeClr val="dk1"/>
                </a:solidFill>
                <a:latin typeface="Calibri"/>
                <a:ea typeface="Calibri"/>
                <a:cs typeface="Calibri"/>
                <a:sym typeface="Calibri"/>
              </a:rPr>
              <a:t>Discussing body changes happen at a different time and pace for each person because everyone is unique. </a:t>
            </a:r>
            <a:endParaRPr/>
          </a:p>
          <a:p>
            <a:pPr indent="-457200" lvl="0" marL="457200" marR="0" rtl="0" algn="l">
              <a:spcBef>
                <a:spcPts val="0"/>
              </a:spcBef>
              <a:spcAft>
                <a:spcPts val="0"/>
              </a:spcAft>
              <a:buClr>
                <a:schemeClr val="dk1"/>
              </a:buClr>
              <a:buSzPts val="3200"/>
              <a:buFont typeface="Calibri"/>
              <a:buChar char="-"/>
            </a:pPr>
            <a:r>
              <a:rPr lang="en-GB" sz="3200">
                <a:solidFill>
                  <a:schemeClr val="dk1"/>
                </a:solidFill>
                <a:latin typeface="Calibri"/>
                <a:ea typeface="Calibri"/>
                <a:cs typeface="Calibri"/>
                <a:sym typeface="Calibri"/>
              </a:rPr>
              <a:t>Offering reassurance that if they are worried about any of the changes, they can talk to a trusted adult about them.</a:t>
            </a:r>
            <a:endParaRPr/>
          </a:p>
          <a:p>
            <a:pPr indent="0" lvl="0" marL="0" marR="0" rtl="0" algn="l">
              <a:lnSpc>
                <a:spcPct val="100000"/>
              </a:lnSpc>
              <a:spcBef>
                <a:spcPts val="0"/>
              </a:spcBef>
              <a:spcAft>
                <a:spcPts val="0"/>
              </a:spcAft>
              <a:buClr>
                <a:schemeClr val="dk1"/>
              </a:buClr>
              <a:buSzPts val="1800"/>
              <a:buFont typeface="Calibri"/>
              <a:buNone/>
            </a:pPr>
            <a:r>
              <a:t/>
            </a:r>
            <a:endParaRPr b="1" sz="1800" u="sng">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pic>
        <p:nvPicPr>
          <p:cNvPr id="269" name="Google Shape;269;p14"/>
          <p:cNvPicPr preferRelativeResize="0"/>
          <p:nvPr/>
        </p:nvPicPr>
        <p:blipFill rotWithShape="1">
          <a:blip r:embed="rId3">
            <a:alphaModFix/>
          </a:blip>
          <a:srcRect b="0" l="0" r="1186" t="0"/>
          <a:stretch/>
        </p:blipFill>
        <p:spPr>
          <a:xfrm>
            <a:off x="3930723" y="725488"/>
            <a:ext cx="6422880" cy="6572167"/>
          </a:xfrm>
          <a:prstGeom prst="rect">
            <a:avLst/>
          </a:prstGeom>
          <a:noFill/>
          <a:ln>
            <a:noFill/>
          </a:ln>
        </p:spPr>
      </p:pic>
      <p:sp>
        <p:nvSpPr>
          <p:cNvPr id="270" name="Google Shape;270;p14"/>
          <p:cNvSpPr txBox="1"/>
          <p:nvPr/>
        </p:nvSpPr>
        <p:spPr>
          <a:xfrm>
            <a:off x="246063" y="263525"/>
            <a:ext cx="6896100" cy="46196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know how our bodies change as we grow up?</a:t>
            </a:r>
            <a:endParaRPr/>
          </a:p>
        </p:txBody>
      </p:sp>
      <p:sp>
        <p:nvSpPr>
          <p:cNvPr id="271" name="Google Shape;271;p14"/>
          <p:cNvSpPr txBox="1"/>
          <p:nvPr/>
        </p:nvSpPr>
        <p:spPr>
          <a:xfrm>
            <a:off x="185738" y="992188"/>
            <a:ext cx="6584950" cy="23082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Today we’re going to learn about how our bodies change as we get older! It’s part of the process called puberty.</a:t>
            </a:r>
            <a:endParaRPr/>
          </a:p>
          <a:p>
            <a:pPr indent="0" lvl="0" marL="0" marR="0" rtl="0" algn="l">
              <a:lnSpc>
                <a:spcPct val="100000"/>
              </a:lnSpc>
              <a:spcBef>
                <a:spcPts val="0"/>
              </a:spcBef>
              <a:spcAft>
                <a:spcPts val="0"/>
              </a:spcAft>
              <a:buClr>
                <a:schemeClr val="dk1"/>
              </a:buClr>
              <a:buSzPts val="2400"/>
              <a:buFont typeface="Arial"/>
              <a:buNone/>
            </a:pPr>
            <a:r>
              <a:t/>
            </a:r>
            <a:endParaRPr sz="24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Can you think of some ways your body will change as you mature and become an adult?</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5"/>
          <p:cNvSpPr txBox="1"/>
          <p:nvPr/>
        </p:nvSpPr>
        <p:spPr>
          <a:xfrm>
            <a:off x="246063" y="263525"/>
            <a:ext cx="6896100" cy="46196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know how our bodies change as we grow up?</a:t>
            </a:r>
            <a:endParaRPr/>
          </a:p>
        </p:txBody>
      </p:sp>
      <p:sp>
        <p:nvSpPr>
          <p:cNvPr id="278" name="Google Shape;278;p15"/>
          <p:cNvSpPr txBox="1"/>
          <p:nvPr/>
        </p:nvSpPr>
        <p:spPr>
          <a:xfrm>
            <a:off x="185738" y="992188"/>
            <a:ext cx="6584950" cy="8302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Look at these changes, can you sort them into the correct place on the chart?</a:t>
            </a:r>
            <a:endParaRPr/>
          </a:p>
        </p:txBody>
      </p:sp>
      <p:sp>
        <p:nvSpPr>
          <p:cNvPr id="279" name="Google Shape;279;p15"/>
          <p:cNvSpPr txBox="1"/>
          <p:nvPr/>
        </p:nvSpPr>
        <p:spPr>
          <a:xfrm>
            <a:off x="123825" y="2138363"/>
            <a:ext cx="6781800" cy="76944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7030A0"/>
              </a:buClr>
              <a:buSzPts val="4400"/>
              <a:buFont typeface="Arial"/>
              <a:buNone/>
            </a:pPr>
            <a:r>
              <a:rPr b="1" lang="en-GB" sz="4400">
                <a:solidFill>
                  <a:srgbClr val="7030A0"/>
                </a:solidFill>
                <a:latin typeface="Calibri"/>
                <a:ea typeface="Calibri"/>
                <a:cs typeface="Calibri"/>
                <a:sym typeface="Calibri"/>
              </a:rPr>
              <a:t>Boys		Girls		Both</a:t>
            </a:r>
            <a:endParaRPr b="1" sz="4400">
              <a:solidFill>
                <a:srgbClr val="7030A0"/>
              </a:solidFill>
              <a:latin typeface="Calibri"/>
              <a:ea typeface="Calibri"/>
              <a:cs typeface="Calibri"/>
              <a:sym typeface="Calibri"/>
            </a:endParaRPr>
          </a:p>
        </p:txBody>
      </p:sp>
      <p:cxnSp>
        <p:nvCxnSpPr>
          <p:cNvPr id="280" name="Google Shape;280;p15"/>
          <p:cNvCxnSpPr/>
          <p:nvPr/>
        </p:nvCxnSpPr>
        <p:spPr>
          <a:xfrm>
            <a:off x="2198688" y="1822450"/>
            <a:ext cx="25400" cy="4845050"/>
          </a:xfrm>
          <a:prstGeom prst="straightConnector1">
            <a:avLst/>
          </a:prstGeom>
          <a:noFill/>
          <a:ln cap="flat" cmpd="sng" w="19050">
            <a:solidFill>
              <a:schemeClr val="accent2"/>
            </a:solidFill>
            <a:prstDash val="solid"/>
            <a:miter lim="800000"/>
            <a:headEnd len="sm" w="sm" type="none"/>
            <a:tailEnd len="sm" w="sm" type="none"/>
          </a:ln>
        </p:spPr>
      </p:cxnSp>
      <p:cxnSp>
        <p:nvCxnSpPr>
          <p:cNvPr id="281" name="Google Shape;281;p15"/>
          <p:cNvCxnSpPr/>
          <p:nvPr/>
        </p:nvCxnSpPr>
        <p:spPr>
          <a:xfrm>
            <a:off x="5154613" y="1822450"/>
            <a:ext cx="26987" cy="4845050"/>
          </a:xfrm>
          <a:prstGeom prst="straightConnector1">
            <a:avLst/>
          </a:prstGeom>
          <a:noFill/>
          <a:ln cap="flat" cmpd="sng" w="19050">
            <a:solidFill>
              <a:schemeClr val="accent2"/>
            </a:solidFill>
            <a:prstDash val="solid"/>
            <a:miter lim="800000"/>
            <a:headEnd len="sm" w="sm" type="none"/>
            <a:tailEnd len="sm" w="sm" type="none"/>
          </a:ln>
        </p:spPr>
      </p:cxnSp>
      <p:cxnSp>
        <p:nvCxnSpPr>
          <p:cNvPr id="282" name="Google Shape;282;p15"/>
          <p:cNvCxnSpPr/>
          <p:nvPr/>
        </p:nvCxnSpPr>
        <p:spPr>
          <a:xfrm rot="10800000">
            <a:off x="185738" y="2832100"/>
            <a:ext cx="6956425" cy="0"/>
          </a:xfrm>
          <a:prstGeom prst="straightConnector1">
            <a:avLst/>
          </a:prstGeom>
          <a:noFill/>
          <a:ln cap="flat" cmpd="sng" w="19050">
            <a:solidFill>
              <a:schemeClr val="accent2"/>
            </a:solidFill>
            <a:prstDash val="solid"/>
            <a:miter lim="800000"/>
            <a:headEnd len="sm" w="sm" type="none"/>
            <a:tailEnd len="sm" w="sm" type="none"/>
          </a:ln>
        </p:spPr>
      </p:cxnSp>
      <p:pic>
        <p:nvPicPr>
          <p:cNvPr id="283" name="Google Shape;283;p15"/>
          <p:cNvPicPr preferRelativeResize="0"/>
          <p:nvPr/>
        </p:nvPicPr>
        <p:blipFill rotWithShape="1">
          <a:blip r:embed="rId3">
            <a:alphaModFix/>
          </a:blip>
          <a:srcRect b="0" l="0" r="0" t="0"/>
          <a:stretch/>
        </p:blipFill>
        <p:spPr>
          <a:xfrm>
            <a:off x="10218738" y="2625725"/>
            <a:ext cx="1400175" cy="333375"/>
          </a:xfrm>
          <a:prstGeom prst="rect">
            <a:avLst/>
          </a:prstGeom>
          <a:noFill/>
          <a:ln cap="flat" cmpd="sng" w="9525">
            <a:solidFill>
              <a:schemeClr val="dk1"/>
            </a:solidFill>
            <a:prstDash val="solid"/>
            <a:miter lim="800000"/>
            <a:headEnd len="sm" w="sm" type="none"/>
            <a:tailEnd len="sm" w="sm" type="none"/>
          </a:ln>
        </p:spPr>
      </p:pic>
      <p:pic>
        <p:nvPicPr>
          <p:cNvPr id="284" name="Google Shape;284;p15"/>
          <p:cNvPicPr preferRelativeResize="0"/>
          <p:nvPr/>
        </p:nvPicPr>
        <p:blipFill rotWithShape="1">
          <a:blip r:embed="rId4">
            <a:alphaModFix/>
          </a:blip>
          <a:srcRect b="0" l="0" r="0" t="0"/>
          <a:stretch/>
        </p:blipFill>
        <p:spPr>
          <a:xfrm>
            <a:off x="8040688" y="2901950"/>
            <a:ext cx="1971675" cy="504825"/>
          </a:xfrm>
          <a:prstGeom prst="rect">
            <a:avLst/>
          </a:prstGeom>
          <a:noFill/>
          <a:ln cap="flat" cmpd="sng" w="9525">
            <a:solidFill>
              <a:schemeClr val="dk1"/>
            </a:solidFill>
            <a:prstDash val="solid"/>
            <a:miter lim="800000"/>
            <a:headEnd len="sm" w="sm" type="none"/>
            <a:tailEnd len="sm" w="sm" type="none"/>
          </a:ln>
        </p:spPr>
      </p:pic>
      <p:pic>
        <p:nvPicPr>
          <p:cNvPr id="285" name="Google Shape;285;p15"/>
          <p:cNvPicPr preferRelativeResize="0"/>
          <p:nvPr/>
        </p:nvPicPr>
        <p:blipFill rotWithShape="1">
          <a:blip r:embed="rId5">
            <a:alphaModFix/>
          </a:blip>
          <a:srcRect b="0" l="0" r="0" t="0"/>
          <a:stretch/>
        </p:blipFill>
        <p:spPr>
          <a:xfrm>
            <a:off x="7789863" y="5910263"/>
            <a:ext cx="2428875" cy="333375"/>
          </a:xfrm>
          <a:prstGeom prst="rect">
            <a:avLst/>
          </a:prstGeom>
          <a:noFill/>
          <a:ln cap="flat" cmpd="sng" w="9525">
            <a:solidFill>
              <a:schemeClr val="dk1"/>
            </a:solidFill>
            <a:prstDash val="solid"/>
            <a:miter lim="800000"/>
            <a:headEnd len="sm" w="sm" type="none"/>
            <a:tailEnd len="sm" w="sm" type="none"/>
          </a:ln>
        </p:spPr>
      </p:pic>
      <p:pic>
        <p:nvPicPr>
          <p:cNvPr id="286" name="Google Shape;286;p15"/>
          <p:cNvPicPr preferRelativeResize="0"/>
          <p:nvPr/>
        </p:nvPicPr>
        <p:blipFill rotWithShape="1">
          <a:blip r:embed="rId6">
            <a:alphaModFix/>
          </a:blip>
          <a:srcRect b="0" l="0" r="0" t="0"/>
          <a:stretch/>
        </p:blipFill>
        <p:spPr>
          <a:xfrm>
            <a:off x="9894888" y="3513138"/>
            <a:ext cx="2085975" cy="314325"/>
          </a:xfrm>
          <a:prstGeom prst="rect">
            <a:avLst/>
          </a:prstGeom>
          <a:noFill/>
          <a:ln cap="flat" cmpd="sng" w="9525">
            <a:solidFill>
              <a:schemeClr val="dk1"/>
            </a:solidFill>
            <a:prstDash val="solid"/>
            <a:miter lim="800000"/>
            <a:headEnd len="sm" w="sm" type="none"/>
            <a:tailEnd len="sm" w="sm" type="none"/>
          </a:ln>
        </p:spPr>
      </p:pic>
      <p:pic>
        <p:nvPicPr>
          <p:cNvPr id="287" name="Google Shape;287;p15"/>
          <p:cNvPicPr preferRelativeResize="0"/>
          <p:nvPr/>
        </p:nvPicPr>
        <p:blipFill rotWithShape="1">
          <a:blip r:embed="rId7">
            <a:alphaModFix/>
          </a:blip>
          <a:srcRect b="0" l="0" r="0" t="0"/>
          <a:stretch/>
        </p:blipFill>
        <p:spPr>
          <a:xfrm>
            <a:off x="9655175" y="1579563"/>
            <a:ext cx="2181225" cy="285750"/>
          </a:xfrm>
          <a:prstGeom prst="rect">
            <a:avLst/>
          </a:prstGeom>
          <a:noFill/>
          <a:ln cap="flat" cmpd="sng" w="9525">
            <a:solidFill>
              <a:schemeClr val="dk1"/>
            </a:solidFill>
            <a:prstDash val="solid"/>
            <a:miter lim="800000"/>
            <a:headEnd len="sm" w="sm" type="none"/>
            <a:tailEnd len="sm" w="sm" type="none"/>
          </a:ln>
        </p:spPr>
      </p:pic>
      <p:pic>
        <p:nvPicPr>
          <p:cNvPr id="288" name="Google Shape;288;p15"/>
          <p:cNvPicPr preferRelativeResize="0"/>
          <p:nvPr/>
        </p:nvPicPr>
        <p:blipFill rotWithShape="1">
          <a:blip r:embed="rId8">
            <a:alphaModFix/>
          </a:blip>
          <a:srcRect b="0" l="0" r="0" t="0"/>
          <a:stretch/>
        </p:blipFill>
        <p:spPr>
          <a:xfrm>
            <a:off x="8250238" y="5046663"/>
            <a:ext cx="1552575" cy="266700"/>
          </a:xfrm>
          <a:prstGeom prst="rect">
            <a:avLst/>
          </a:prstGeom>
          <a:noFill/>
          <a:ln cap="flat" cmpd="sng" w="9525">
            <a:solidFill>
              <a:schemeClr val="dk1"/>
            </a:solidFill>
            <a:prstDash val="solid"/>
            <a:miter lim="800000"/>
            <a:headEnd len="sm" w="sm" type="none"/>
            <a:tailEnd len="sm" w="sm" type="none"/>
          </a:ln>
        </p:spPr>
      </p:pic>
      <p:pic>
        <p:nvPicPr>
          <p:cNvPr id="289" name="Google Shape;289;p15"/>
          <p:cNvPicPr preferRelativeResize="0"/>
          <p:nvPr/>
        </p:nvPicPr>
        <p:blipFill rotWithShape="1">
          <a:blip r:embed="rId9">
            <a:alphaModFix/>
          </a:blip>
          <a:srcRect b="0" l="0" r="0" t="0"/>
          <a:stretch/>
        </p:blipFill>
        <p:spPr>
          <a:xfrm>
            <a:off x="8024813" y="3905250"/>
            <a:ext cx="2286000" cy="514350"/>
          </a:xfrm>
          <a:prstGeom prst="rect">
            <a:avLst/>
          </a:prstGeom>
          <a:noFill/>
          <a:ln cap="flat" cmpd="sng" w="9525">
            <a:solidFill>
              <a:schemeClr val="dk1"/>
            </a:solidFill>
            <a:prstDash val="solid"/>
            <a:miter lim="800000"/>
            <a:headEnd len="sm" w="sm" type="none"/>
            <a:tailEnd len="sm" w="sm" type="none"/>
          </a:ln>
        </p:spPr>
      </p:pic>
      <p:pic>
        <p:nvPicPr>
          <p:cNvPr id="290" name="Google Shape;290;p15"/>
          <p:cNvPicPr preferRelativeResize="0"/>
          <p:nvPr/>
        </p:nvPicPr>
        <p:blipFill rotWithShape="1">
          <a:blip r:embed="rId10">
            <a:alphaModFix/>
          </a:blip>
          <a:srcRect b="0" l="0" r="0" t="0"/>
          <a:stretch/>
        </p:blipFill>
        <p:spPr>
          <a:xfrm>
            <a:off x="10047288" y="5476875"/>
            <a:ext cx="2047875" cy="323850"/>
          </a:xfrm>
          <a:prstGeom prst="rect">
            <a:avLst/>
          </a:prstGeom>
          <a:noFill/>
          <a:ln cap="flat" cmpd="sng" w="9525">
            <a:solidFill>
              <a:schemeClr val="dk1"/>
            </a:solidFill>
            <a:prstDash val="solid"/>
            <a:miter lim="800000"/>
            <a:headEnd len="sm" w="sm" type="none"/>
            <a:tailEnd len="sm" w="sm" type="none"/>
          </a:ln>
        </p:spPr>
      </p:pic>
      <p:pic>
        <p:nvPicPr>
          <p:cNvPr id="291" name="Google Shape;291;p15"/>
          <p:cNvPicPr preferRelativeResize="0"/>
          <p:nvPr/>
        </p:nvPicPr>
        <p:blipFill rotWithShape="1">
          <a:blip r:embed="rId11">
            <a:alphaModFix/>
          </a:blip>
          <a:srcRect b="0" l="0" r="0" t="0"/>
          <a:stretch/>
        </p:blipFill>
        <p:spPr>
          <a:xfrm>
            <a:off x="7874000" y="1119188"/>
            <a:ext cx="1781175" cy="352425"/>
          </a:xfrm>
          <a:prstGeom prst="rect">
            <a:avLst/>
          </a:prstGeom>
          <a:noFill/>
          <a:ln cap="flat" cmpd="sng" w="9525">
            <a:solidFill>
              <a:schemeClr val="dk1"/>
            </a:solidFill>
            <a:prstDash val="solid"/>
            <a:miter lim="800000"/>
            <a:headEnd len="sm" w="sm" type="none"/>
            <a:tailEnd len="sm" w="sm" type="none"/>
          </a:ln>
        </p:spPr>
      </p:pic>
      <p:pic>
        <p:nvPicPr>
          <p:cNvPr id="292" name="Google Shape;292;p15"/>
          <p:cNvPicPr preferRelativeResize="0"/>
          <p:nvPr/>
        </p:nvPicPr>
        <p:blipFill rotWithShape="1">
          <a:blip r:embed="rId12">
            <a:alphaModFix/>
          </a:blip>
          <a:srcRect b="0" l="0" r="0" t="0"/>
          <a:stretch/>
        </p:blipFill>
        <p:spPr>
          <a:xfrm>
            <a:off x="10094913" y="4527550"/>
            <a:ext cx="1914525" cy="552450"/>
          </a:xfrm>
          <a:prstGeom prst="rect">
            <a:avLst/>
          </a:prstGeom>
          <a:noFill/>
          <a:ln cap="flat" cmpd="sng" w="9525">
            <a:solidFill>
              <a:schemeClr val="dk1"/>
            </a:solidFill>
            <a:prstDash val="solid"/>
            <a:miter lim="800000"/>
            <a:headEnd len="sm" w="sm" type="none"/>
            <a:tailEnd len="sm" w="sm" type="none"/>
          </a:ln>
        </p:spPr>
      </p:pic>
      <p:pic>
        <p:nvPicPr>
          <p:cNvPr id="293" name="Google Shape;293;p15"/>
          <p:cNvPicPr preferRelativeResize="0"/>
          <p:nvPr/>
        </p:nvPicPr>
        <p:blipFill rotWithShape="1">
          <a:blip r:embed="rId13">
            <a:alphaModFix/>
          </a:blip>
          <a:srcRect b="0" l="0" r="0" t="0"/>
          <a:stretch/>
        </p:blipFill>
        <p:spPr>
          <a:xfrm>
            <a:off x="10047288" y="6411913"/>
            <a:ext cx="1876425" cy="295275"/>
          </a:xfrm>
          <a:prstGeom prst="rect">
            <a:avLst/>
          </a:prstGeom>
          <a:noFill/>
          <a:ln cap="flat" cmpd="sng" w="9525">
            <a:solidFill>
              <a:schemeClr val="dk1"/>
            </a:solidFill>
            <a:prstDash val="solid"/>
            <a:miter lim="800000"/>
            <a:headEnd len="sm" w="sm" type="none"/>
            <a:tailEnd len="sm" w="sm" type="none"/>
          </a:ln>
        </p:spPr>
      </p:pic>
      <p:pic>
        <p:nvPicPr>
          <p:cNvPr id="294" name="Google Shape;294;p15"/>
          <p:cNvPicPr preferRelativeResize="0"/>
          <p:nvPr/>
        </p:nvPicPr>
        <p:blipFill rotWithShape="1">
          <a:blip r:embed="rId14">
            <a:alphaModFix/>
          </a:blip>
          <a:srcRect b="0" l="0" r="0" t="0"/>
          <a:stretch/>
        </p:blipFill>
        <p:spPr>
          <a:xfrm>
            <a:off x="7742238" y="2189163"/>
            <a:ext cx="2352675" cy="304800"/>
          </a:xfrm>
          <a:prstGeom prst="rect">
            <a:avLst/>
          </a:prstGeom>
          <a:noFill/>
          <a:ln cap="flat" cmpd="sng" w="9525">
            <a:solidFill>
              <a:schemeClr val="dk1"/>
            </a:solidFill>
            <a:prstDash val="solid"/>
            <a:miter lim="800000"/>
            <a:headEnd len="sm" w="sm" type="none"/>
            <a:tailEnd len="sm" w="sm" type="none"/>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pic>
        <p:nvPicPr>
          <p:cNvPr id="299" name="Google Shape;299;p16"/>
          <p:cNvPicPr preferRelativeResize="0"/>
          <p:nvPr/>
        </p:nvPicPr>
        <p:blipFill rotWithShape="1">
          <a:blip r:embed="rId3">
            <a:alphaModFix/>
          </a:blip>
          <a:srcRect b="0" l="0" r="0" t="0"/>
          <a:stretch/>
        </p:blipFill>
        <p:spPr>
          <a:xfrm>
            <a:off x="1246188" y="0"/>
            <a:ext cx="9699625" cy="6858000"/>
          </a:xfrm>
          <a:prstGeom prst="rect">
            <a:avLst/>
          </a:prstGeom>
          <a:noFill/>
          <a:ln>
            <a:noFill/>
          </a:ln>
        </p:spPr>
      </p:pic>
      <p:sp>
        <p:nvSpPr>
          <p:cNvPr id="300" name="Google Shape;300;p16"/>
          <p:cNvSpPr txBox="1"/>
          <p:nvPr/>
        </p:nvSpPr>
        <p:spPr>
          <a:xfrm>
            <a:off x="246063" y="263525"/>
            <a:ext cx="6896100" cy="46196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know how our bodies change as we grow up?</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17"/>
          <p:cNvSpPr txBox="1"/>
          <p:nvPr/>
        </p:nvSpPr>
        <p:spPr>
          <a:xfrm>
            <a:off x="246063" y="263525"/>
            <a:ext cx="6896100" cy="46196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know how our bodies change as we grow up?</a:t>
            </a:r>
            <a:endParaRPr/>
          </a:p>
        </p:txBody>
      </p:sp>
      <p:pic>
        <p:nvPicPr>
          <p:cNvPr id="306" name="Google Shape;306;p17"/>
          <p:cNvPicPr preferRelativeResize="0"/>
          <p:nvPr/>
        </p:nvPicPr>
        <p:blipFill rotWithShape="1">
          <a:blip r:embed="rId3">
            <a:alphaModFix/>
          </a:blip>
          <a:srcRect b="0" l="0" r="0" t="0"/>
          <a:stretch/>
        </p:blipFill>
        <p:spPr>
          <a:xfrm>
            <a:off x="1246188" y="0"/>
            <a:ext cx="9699625" cy="68580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18"/>
          <p:cNvSpPr txBox="1"/>
          <p:nvPr/>
        </p:nvSpPr>
        <p:spPr>
          <a:xfrm>
            <a:off x="0" y="-22225"/>
            <a:ext cx="6896100" cy="46196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know how our bodies change as we grow up?</a:t>
            </a:r>
            <a:endParaRPr/>
          </a:p>
        </p:txBody>
      </p:sp>
      <p:pic>
        <p:nvPicPr>
          <p:cNvPr id="312" name="Google Shape;312;p18"/>
          <p:cNvPicPr preferRelativeResize="0"/>
          <p:nvPr/>
        </p:nvPicPr>
        <p:blipFill rotWithShape="1">
          <a:blip r:embed="rId3">
            <a:alphaModFix/>
          </a:blip>
          <a:srcRect b="0" l="0" r="0" t="0"/>
          <a:stretch/>
        </p:blipFill>
        <p:spPr>
          <a:xfrm>
            <a:off x="598488" y="350838"/>
            <a:ext cx="6065837" cy="6469062"/>
          </a:xfrm>
          <a:prstGeom prst="rect">
            <a:avLst/>
          </a:prstGeom>
          <a:noFill/>
          <a:ln>
            <a:noFill/>
          </a:ln>
        </p:spPr>
      </p:pic>
      <p:sp>
        <p:nvSpPr>
          <p:cNvPr id="313" name="Google Shape;313;p18"/>
          <p:cNvSpPr/>
          <p:nvPr/>
        </p:nvSpPr>
        <p:spPr>
          <a:xfrm>
            <a:off x="7096125" y="150813"/>
            <a:ext cx="5026025" cy="181610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Arial"/>
              <a:buNone/>
            </a:pPr>
            <a:r>
              <a:rPr b="1" lang="en-GB" sz="1600">
                <a:solidFill>
                  <a:schemeClr val="dk1"/>
                </a:solidFill>
                <a:latin typeface="Century Gothic"/>
                <a:ea typeface="Century Gothic"/>
                <a:cs typeface="Century Gothic"/>
                <a:sym typeface="Century Gothic"/>
              </a:rPr>
              <a:t>Task:</a:t>
            </a:r>
            <a:r>
              <a:rPr lang="en-GB" sz="1600">
                <a:solidFill>
                  <a:schemeClr val="dk1"/>
                </a:solidFill>
                <a:latin typeface="Century Gothic"/>
                <a:ea typeface="Century Gothic"/>
                <a:cs typeface="Century Gothic"/>
                <a:sym typeface="Century Gothic"/>
              </a:rPr>
              <a:t> Look at the changes below, which should go in ‘can control’ and which in ‘can’t control’. Write them in the place that you feel is correct. Write down one thing they are looking forward to about growing up, and one thing that they are worried about. How do you feel about any of the changes you can’t control?</a:t>
            </a:r>
            <a:endParaRPr sz="1600">
              <a:solidFill>
                <a:schemeClr val="dk1"/>
              </a:solidFill>
              <a:latin typeface="Calibri"/>
              <a:ea typeface="Calibri"/>
              <a:cs typeface="Calibri"/>
              <a:sym typeface="Calibri"/>
            </a:endParaRPr>
          </a:p>
        </p:txBody>
      </p:sp>
      <p:pic>
        <p:nvPicPr>
          <p:cNvPr id="314" name="Google Shape;314;p18"/>
          <p:cNvPicPr preferRelativeResize="0"/>
          <p:nvPr/>
        </p:nvPicPr>
        <p:blipFill rotWithShape="1">
          <a:blip r:embed="rId4">
            <a:alphaModFix/>
          </a:blip>
          <a:srcRect b="0" l="0" r="50255" t="0"/>
          <a:stretch/>
        </p:blipFill>
        <p:spPr>
          <a:xfrm>
            <a:off x="7262813" y="2078038"/>
            <a:ext cx="4210050" cy="2362200"/>
          </a:xfrm>
          <a:prstGeom prst="rect">
            <a:avLst/>
          </a:prstGeom>
          <a:noFill/>
          <a:ln>
            <a:noFill/>
          </a:ln>
        </p:spPr>
      </p:pic>
      <p:pic>
        <p:nvPicPr>
          <p:cNvPr id="315" name="Google Shape;315;p18"/>
          <p:cNvPicPr preferRelativeResize="0"/>
          <p:nvPr/>
        </p:nvPicPr>
        <p:blipFill rotWithShape="1">
          <a:blip r:embed="rId4">
            <a:alphaModFix/>
          </a:blip>
          <a:srcRect b="0" l="49770" r="0" t="0"/>
          <a:stretch/>
        </p:blipFill>
        <p:spPr>
          <a:xfrm>
            <a:off x="7262813" y="4440238"/>
            <a:ext cx="4283075" cy="237966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19"/>
          <p:cNvSpPr/>
          <p:nvPr/>
        </p:nvSpPr>
        <p:spPr>
          <a:xfrm>
            <a:off x="290771" y="1330772"/>
            <a:ext cx="11347047" cy="3282792"/>
          </a:xfrm>
          <a:prstGeom prst="rect">
            <a:avLst/>
          </a:prstGeom>
          <a:solidFill>
            <a:srgbClr val="FFFFFF"/>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2" name="Google Shape;322;p19"/>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t/>
            </a:r>
            <a:endParaRPr/>
          </a:p>
        </p:txBody>
      </p:sp>
      <p:sp>
        <p:nvSpPr>
          <p:cNvPr id="323" name="Google Shape;323;p19"/>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rgbClr val="000000"/>
              </a:buClr>
              <a:buSzPts val="2800"/>
              <a:buNone/>
            </a:pPr>
            <a:r>
              <a:t/>
            </a:r>
            <a:endParaRPr/>
          </a:p>
        </p:txBody>
      </p:sp>
      <p:pic>
        <p:nvPicPr>
          <p:cNvPr id="324" name="Google Shape;324;p19"/>
          <p:cNvPicPr preferRelativeResize="0"/>
          <p:nvPr/>
        </p:nvPicPr>
        <p:blipFill rotWithShape="1">
          <a:blip r:embed="rId3">
            <a:alphaModFix/>
          </a:blip>
          <a:srcRect b="0" l="0" r="0" t="0"/>
          <a:stretch/>
        </p:blipFill>
        <p:spPr>
          <a:xfrm>
            <a:off x="-44015" y="-110447"/>
            <a:ext cx="12193889" cy="6974632"/>
          </a:xfrm>
          <a:prstGeom prst="rect">
            <a:avLst/>
          </a:prstGeom>
          <a:noFill/>
          <a:ln>
            <a:noFill/>
          </a:ln>
        </p:spPr>
      </p:pic>
      <p:sp>
        <p:nvSpPr>
          <p:cNvPr id="325" name="Google Shape;325;p19"/>
          <p:cNvSpPr/>
          <p:nvPr/>
        </p:nvSpPr>
        <p:spPr>
          <a:xfrm>
            <a:off x="0" y="599252"/>
            <a:ext cx="790041" cy="731520"/>
          </a:xfrm>
          <a:prstGeom prst="rect">
            <a:avLst/>
          </a:prstGeom>
          <a:solidFill>
            <a:srgbClr val="FFFFFF"/>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326" name="Google Shape;326;p19"/>
          <p:cNvPicPr preferRelativeResize="0"/>
          <p:nvPr/>
        </p:nvPicPr>
        <p:blipFill rotWithShape="1">
          <a:blip r:embed="rId4">
            <a:alphaModFix/>
          </a:blip>
          <a:srcRect b="0" l="0" r="0" t="0"/>
          <a:stretch/>
        </p:blipFill>
        <p:spPr>
          <a:xfrm>
            <a:off x="12161" y="5168344"/>
            <a:ext cx="1341443" cy="1679112"/>
          </a:xfrm>
          <a:prstGeom prst="rect">
            <a:avLst/>
          </a:prstGeom>
          <a:noFill/>
          <a:ln>
            <a:noFill/>
          </a:ln>
        </p:spPr>
      </p:pic>
      <p:pic>
        <p:nvPicPr>
          <p:cNvPr descr="A close up of text on a black background&#10;&#10;Description generated with high confidence" id="327" name="Google Shape;327;p19"/>
          <p:cNvPicPr preferRelativeResize="0"/>
          <p:nvPr/>
        </p:nvPicPr>
        <p:blipFill rotWithShape="1">
          <a:blip r:embed="rId4">
            <a:alphaModFix/>
          </a:blip>
          <a:srcRect b="0" l="0" r="0" t="0"/>
          <a:stretch/>
        </p:blipFill>
        <p:spPr>
          <a:xfrm rot="10799991">
            <a:off x="10680319" y="-28347"/>
            <a:ext cx="1517355" cy="1899300"/>
          </a:xfrm>
          <a:prstGeom prst="rect">
            <a:avLst/>
          </a:prstGeom>
          <a:noFill/>
          <a:ln>
            <a:noFill/>
          </a:ln>
        </p:spPr>
      </p:pic>
      <p:sp>
        <p:nvSpPr>
          <p:cNvPr id="328" name="Google Shape;328;p19"/>
          <p:cNvSpPr txBox="1"/>
          <p:nvPr/>
        </p:nvSpPr>
        <p:spPr>
          <a:xfrm>
            <a:off x="290771" y="77150"/>
            <a:ext cx="11567886" cy="7884402"/>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dk1"/>
              </a:buClr>
              <a:buSzPts val="2400"/>
              <a:buFont typeface="Century Gothic"/>
              <a:buNone/>
            </a:pPr>
            <a:r>
              <a:rPr b="1" lang="en-GB" sz="2400" u="sng">
                <a:solidFill>
                  <a:schemeClr val="dk1"/>
                </a:solidFill>
                <a:latin typeface="Century Gothic"/>
                <a:ea typeface="Century Gothic"/>
                <a:cs typeface="Century Gothic"/>
                <a:sym typeface="Century Gothic"/>
              </a:rPr>
              <a:t>Lesson 4</a:t>
            </a:r>
            <a:endParaRPr/>
          </a:p>
          <a:p>
            <a:pPr indent="0" lvl="0" marL="0" marR="0" rtl="0" algn="l">
              <a:lnSpc>
                <a:spcPct val="100000"/>
              </a:lnSpc>
              <a:spcBef>
                <a:spcPts val="800"/>
              </a:spcBef>
              <a:spcAft>
                <a:spcPts val="0"/>
              </a:spcAft>
              <a:buClr>
                <a:schemeClr val="dk1"/>
              </a:buClr>
              <a:buSzPts val="2400"/>
              <a:buFont typeface="Calibri"/>
              <a:buNone/>
            </a:pPr>
            <a:r>
              <a:rPr lang="en-GB" sz="2400" u="sng">
                <a:solidFill>
                  <a:schemeClr val="dk1"/>
                </a:solidFill>
                <a:latin typeface="Calibri"/>
                <a:ea typeface="Calibri"/>
                <a:cs typeface="Calibri"/>
                <a:sym typeface="Calibri"/>
              </a:rPr>
              <a:t>LQ: Do I know how boys and girls bodies change inside as they grow up and name the different organs</a:t>
            </a:r>
            <a:r>
              <a:rPr lang="en-GB" sz="2400">
                <a:solidFill>
                  <a:schemeClr val="dk1"/>
                </a:solidFill>
                <a:latin typeface="Calibri"/>
                <a:ea typeface="Calibri"/>
                <a:cs typeface="Calibri"/>
                <a:sym typeface="Calibri"/>
              </a:rPr>
              <a:t>?</a:t>
            </a:r>
            <a:endParaRPr/>
          </a:p>
          <a:p>
            <a:pPr indent="0" lvl="0" marL="0" marR="0" rtl="0" algn="l">
              <a:lnSpc>
                <a:spcPct val="100000"/>
              </a:lnSpc>
              <a:spcBef>
                <a:spcPts val="0"/>
              </a:spcBef>
              <a:spcAft>
                <a:spcPts val="0"/>
              </a:spcAft>
              <a:buClr>
                <a:schemeClr val="dk1"/>
              </a:buClr>
              <a:buSzPts val="1800"/>
              <a:buFont typeface="Calibri"/>
              <a:buNone/>
            </a:pPr>
            <a:r>
              <a:t/>
            </a:r>
            <a:endParaRPr b="1" sz="1800" u="sng">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3200"/>
              <a:buFont typeface="Century Gothic"/>
              <a:buNone/>
            </a:pPr>
            <a:r>
              <a:rPr b="1" lang="en-GB" sz="3200" u="sng">
                <a:solidFill>
                  <a:schemeClr val="dk1"/>
                </a:solidFill>
                <a:latin typeface="Century Gothic"/>
                <a:ea typeface="Century Gothic"/>
                <a:cs typeface="Century Gothic"/>
                <a:sym typeface="Century Gothic"/>
              </a:rPr>
              <a:t>In this lesson we will be:</a:t>
            </a:r>
            <a:endParaRPr/>
          </a:p>
          <a:p>
            <a:pPr indent="-285750" lvl="0" marL="285750" marR="0" rtl="0" algn="l">
              <a:spcBef>
                <a:spcPts val="0"/>
              </a:spcBef>
              <a:spcAft>
                <a:spcPts val="0"/>
              </a:spcAft>
              <a:buClr>
                <a:schemeClr val="dk1"/>
              </a:buClr>
              <a:buSzPts val="2800"/>
              <a:buFont typeface="Calibri"/>
              <a:buChar char="-"/>
            </a:pPr>
            <a:r>
              <a:rPr lang="en-GB" sz="2800">
                <a:solidFill>
                  <a:schemeClr val="dk1"/>
                </a:solidFill>
                <a:latin typeface="Calibri"/>
                <a:ea typeface="Calibri"/>
                <a:cs typeface="Calibri"/>
                <a:sym typeface="Calibri"/>
              </a:rPr>
              <a:t>Introducing and explaining that there are parts of males and females that are needed in reproduction</a:t>
            </a:r>
            <a:endParaRPr/>
          </a:p>
          <a:p>
            <a:pPr indent="-285750" lvl="0" marL="285750" marR="0" rtl="0" algn="l">
              <a:spcBef>
                <a:spcPts val="0"/>
              </a:spcBef>
              <a:spcAft>
                <a:spcPts val="0"/>
              </a:spcAft>
              <a:buClr>
                <a:schemeClr val="dk1"/>
              </a:buClr>
              <a:buSzPts val="2800"/>
              <a:buFont typeface="Calibri"/>
              <a:buChar char="-"/>
            </a:pPr>
            <a:r>
              <a:rPr lang="en-GB" sz="2800">
                <a:solidFill>
                  <a:schemeClr val="dk1"/>
                </a:solidFill>
                <a:latin typeface="Calibri"/>
                <a:ea typeface="Calibri"/>
                <a:cs typeface="Calibri"/>
                <a:sym typeface="Calibri"/>
              </a:rPr>
              <a:t>Looking at both male and female organs</a:t>
            </a:r>
            <a:endParaRPr/>
          </a:p>
          <a:p>
            <a:pPr indent="-285750" lvl="0" marL="285750" marR="0" rtl="0" algn="l">
              <a:spcBef>
                <a:spcPts val="0"/>
              </a:spcBef>
              <a:spcAft>
                <a:spcPts val="0"/>
              </a:spcAft>
              <a:buClr>
                <a:schemeClr val="dk1"/>
              </a:buClr>
              <a:buSzPts val="2800"/>
              <a:buFont typeface="Calibri"/>
              <a:buChar char="-"/>
            </a:pPr>
            <a:r>
              <a:rPr lang="en-GB" sz="2800">
                <a:solidFill>
                  <a:schemeClr val="dk1"/>
                </a:solidFill>
                <a:latin typeface="Calibri"/>
                <a:ea typeface="Calibri"/>
                <a:cs typeface="Calibri"/>
                <a:sym typeface="Calibri"/>
              </a:rPr>
              <a:t>Explaining that men produce sperm and women grow eggs in order for a baby to grow</a:t>
            </a:r>
            <a:endParaRPr/>
          </a:p>
          <a:p>
            <a:pPr indent="-285750" lvl="0" marL="285750" marR="0" rtl="0" algn="l">
              <a:spcBef>
                <a:spcPts val="0"/>
              </a:spcBef>
              <a:spcAft>
                <a:spcPts val="0"/>
              </a:spcAft>
              <a:buClr>
                <a:schemeClr val="dk1"/>
              </a:buClr>
              <a:buSzPts val="2800"/>
              <a:buFont typeface="Calibri"/>
              <a:buChar char="-"/>
            </a:pPr>
            <a:r>
              <a:rPr lang="en-GB" sz="2800">
                <a:solidFill>
                  <a:schemeClr val="dk1"/>
                </a:solidFill>
                <a:latin typeface="Calibri"/>
                <a:ea typeface="Calibri"/>
                <a:cs typeface="Calibri"/>
                <a:sym typeface="Calibri"/>
              </a:rPr>
              <a:t>We will not be explicitly explaining how the egg and sperm join to create a baby, this isn’t the purpose of the lesson </a:t>
            </a:r>
            <a:endParaRPr/>
          </a:p>
          <a:p>
            <a:pPr indent="0" lvl="0" marL="0" marR="0" rtl="0" algn="l">
              <a:spcBef>
                <a:spcPts val="0"/>
              </a:spcBef>
              <a:spcAft>
                <a:spcPts val="0"/>
              </a:spcAft>
              <a:buNone/>
            </a:pPr>
            <a:r>
              <a:rPr lang="en-GB" sz="2800">
                <a:solidFill>
                  <a:schemeClr val="dk1"/>
                </a:solidFill>
                <a:latin typeface="Calibri"/>
                <a:ea typeface="Calibri"/>
                <a:cs typeface="Calibri"/>
                <a:sym typeface="Calibri"/>
              </a:rPr>
              <a:t>However, if the questions do arise we have agreed as a year group to respond that this is another part of making a baby that will be discussed in a different year. The main thing for us is to remain upbeat, positive, use factual language and terminology so as not to make it feel like a guilty secret.</a:t>
            </a:r>
            <a:endParaRPr/>
          </a:p>
          <a:p>
            <a:pPr indent="-254000" lvl="0" marL="457200" marR="0" rtl="0" algn="l">
              <a:spcBef>
                <a:spcPts val="0"/>
              </a:spcBef>
              <a:spcAft>
                <a:spcPts val="0"/>
              </a:spcAft>
              <a:buClr>
                <a:schemeClr val="dk1"/>
              </a:buClr>
              <a:buSzPts val="3200"/>
              <a:buFont typeface="Calibri"/>
              <a:buNone/>
            </a:pPr>
            <a:r>
              <a:t/>
            </a:r>
            <a:endParaRPr sz="3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Calibri"/>
              <a:buNone/>
            </a:pPr>
            <a:r>
              <a:t/>
            </a:r>
            <a:endParaRPr b="1" sz="1800" u="sng">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20"/>
          <p:cNvSpPr txBox="1"/>
          <p:nvPr>
            <p:ph type="title"/>
          </p:nvPr>
        </p:nvSpPr>
        <p:spPr>
          <a:xfrm>
            <a:off x="3176588" y="242888"/>
            <a:ext cx="5838825" cy="993775"/>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000000"/>
              </a:buClr>
              <a:buSzPts val="4400"/>
              <a:buFont typeface="Calibri"/>
              <a:buNone/>
            </a:pPr>
            <a:r>
              <a:rPr lang="en-GB">
                <a:latin typeface="Calibri"/>
                <a:ea typeface="Calibri"/>
                <a:cs typeface="Calibri"/>
                <a:sym typeface="Calibri"/>
              </a:rPr>
              <a:t>Male and Female Bodies</a:t>
            </a:r>
            <a:endParaRPr/>
          </a:p>
        </p:txBody>
      </p:sp>
      <p:grpSp>
        <p:nvGrpSpPr>
          <p:cNvPr id="334" name="Google Shape;334;p20"/>
          <p:cNvGrpSpPr/>
          <p:nvPr/>
        </p:nvGrpSpPr>
        <p:grpSpPr>
          <a:xfrm>
            <a:off x="695325" y="981075"/>
            <a:ext cx="10945813" cy="863600"/>
            <a:chOff x="755576" y="1472305"/>
            <a:chExt cx="7632848" cy="785795"/>
          </a:xfrm>
        </p:grpSpPr>
        <p:sp>
          <p:nvSpPr>
            <p:cNvPr id="335" name="Google Shape;335;p20"/>
            <p:cNvSpPr/>
            <p:nvPr/>
          </p:nvSpPr>
          <p:spPr>
            <a:xfrm>
              <a:off x="755576" y="1472305"/>
              <a:ext cx="7632848" cy="785795"/>
            </a:xfrm>
            <a:prstGeom prst="roundRect">
              <a:avLst>
                <a:gd fmla="val 0" name="adj"/>
              </a:avLst>
            </a:prstGeom>
            <a:solidFill>
              <a:srgbClr val="CEB5D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6" name="Google Shape;336;p20"/>
            <p:cNvSpPr txBox="1"/>
            <p:nvPr/>
          </p:nvSpPr>
          <p:spPr>
            <a:xfrm>
              <a:off x="1259632" y="1537906"/>
              <a:ext cx="6624736" cy="59142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D358B"/>
                </a:buClr>
                <a:buSzPts val="2400"/>
                <a:buFont typeface="Arial"/>
                <a:buNone/>
              </a:pPr>
              <a:r>
                <a:rPr lang="en-GB" sz="2400">
                  <a:solidFill>
                    <a:srgbClr val="8D358B"/>
                  </a:solidFill>
                  <a:latin typeface="Arial"/>
                  <a:ea typeface="Arial"/>
                  <a:cs typeface="Arial"/>
                  <a:sym typeface="Arial"/>
                </a:rPr>
                <a:t>Talk to your partner about the two bodies below.</a:t>
              </a:r>
              <a:br>
                <a:rPr lang="en-GB" sz="2400">
                  <a:solidFill>
                    <a:srgbClr val="8D358B"/>
                  </a:solidFill>
                  <a:latin typeface="Arial"/>
                  <a:ea typeface="Arial"/>
                  <a:cs typeface="Arial"/>
                  <a:sym typeface="Arial"/>
                </a:rPr>
              </a:br>
              <a:r>
                <a:rPr lang="en-GB" sz="2400">
                  <a:solidFill>
                    <a:srgbClr val="8D358B"/>
                  </a:solidFill>
                  <a:latin typeface="Arial"/>
                  <a:ea typeface="Arial"/>
                  <a:cs typeface="Arial"/>
                  <a:sym typeface="Arial"/>
                </a:rPr>
                <a:t>What is the same and what is different?</a:t>
              </a:r>
              <a:endParaRPr/>
            </a:p>
          </p:txBody>
        </p:sp>
      </p:grpSp>
      <p:grpSp>
        <p:nvGrpSpPr>
          <p:cNvPr id="337" name="Google Shape;337;p20"/>
          <p:cNvGrpSpPr/>
          <p:nvPr/>
        </p:nvGrpSpPr>
        <p:grpSpPr>
          <a:xfrm>
            <a:off x="623888" y="5661025"/>
            <a:ext cx="10944225" cy="863600"/>
            <a:chOff x="750811" y="5424194"/>
            <a:chExt cx="7632848" cy="900711"/>
          </a:xfrm>
        </p:grpSpPr>
        <p:sp>
          <p:nvSpPr>
            <p:cNvPr id="338" name="Google Shape;338;p20"/>
            <p:cNvSpPr/>
            <p:nvPr/>
          </p:nvSpPr>
          <p:spPr>
            <a:xfrm>
              <a:off x="750811" y="5424194"/>
              <a:ext cx="7632848" cy="786467"/>
            </a:xfrm>
            <a:prstGeom prst="roundRect">
              <a:avLst>
                <a:gd fmla="val 0" name="adj"/>
              </a:avLst>
            </a:prstGeom>
            <a:solidFill>
              <a:srgbClr val="CEB5D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9" name="Google Shape;339;p20"/>
            <p:cNvSpPr txBox="1"/>
            <p:nvPr/>
          </p:nvSpPr>
          <p:spPr>
            <a:xfrm>
              <a:off x="1703841" y="5493927"/>
              <a:ext cx="5656522" cy="83097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D358B"/>
                </a:buClr>
                <a:buSzPts val="2400"/>
                <a:buFont typeface="Arial"/>
                <a:buNone/>
              </a:pPr>
              <a:r>
                <a:rPr lang="en-GB" sz="2400">
                  <a:solidFill>
                    <a:srgbClr val="8D358B"/>
                  </a:solidFill>
                  <a:latin typeface="Arial"/>
                  <a:ea typeface="Arial"/>
                  <a:cs typeface="Arial"/>
                  <a:sym typeface="Arial"/>
                </a:rPr>
                <a:t>Can you and your partner think why female and male bodies are different?</a:t>
              </a:r>
              <a:endParaRPr/>
            </a:p>
          </p:txBody>
        </p:sp>
      </p:grpSp>
      <p:pic>
        <p:nvPicPr>
          <p:cNvPr id="340" name="Google Shape;340;p20"/>
          <p:cNvPicPr preferRelativeResize="0"/>
          <p:nvPr/>
        </p:nvPicPr>
        <p:blipFill rotWithShape="1">
          <a:blip r:embed="rId3">
            <a:alphaModFix/>
          </a:blip>
          <a:srcRect b="0" l="0" r="0" t="0"/>
          <a:stretch/>
        </p:blipFill>
        <p:spPr>
          <a:xfrm>
            <a:off x="4224338" y="1831975"/>
            <a:ext cx="1185862" cy="3940175"/>
          </a:xfrm>
          <a:prstGeom prst="rect">
            <a:avLst/>
          </a:prstGeom>
          <a:noFill/>
          <a:ln>
            <a:noFill/>
          </a:ln>
        </p:spPr>
      </p:pic>
      <p:pic>
        <p:nvPicPr>
          <p:cNvPr id="341" name="Google Shape;341;p20"/>
          <p:cNvPicPr preferRelativeResize="0"/>
          <p:nvPr/>
        </p:nvPicPr>
        <p:blipFill rotWithShape="1">
          <a:blip r:embed="rId4">
            <a:alphaModFix/>
          </a:blip>
          <a:srcRect b="0" l="0" r="0" t="0"/>
          <a:stretch/>
        </p:blipFill>
        <p:spPr>
          <a:xfrm>
            <a:off x="6888163" y="1851025"/>
            <a:ext cx="1079500" cy="3979863"/>
          </a:xfrm>
          <a:prstGeom prst="rect">
            <a:avLst/>
          </a:prstGeom>
          <a:noFill/>
          <a:ln>
            <a:noFill/>
          </a:ln>
        </p:spPr>
      </p:pic>
      <p:sp>
        <p:nvSpPr>
          <p:cNvPr id="342" name="Google Shape;342;p20"/>
          <p:cNvSpPr txBox="1"/>
          <p:nvPr/>
        </p:nvSpPr>
        <p:spPr>
          <a:xfrm>
            <a:off x="0" y="-88900"/>
            <a:ext cx="12192000" cy="8318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know how boys and girls bodies change inside as they grow up and name the different organs?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4"/>
                                        </p:tgtEl>
                                        <p:attrNameLst>
                                          <p:attrName>style.visibility</p:attrName>
                                        </p:attrNameLst>
                                      </p:cBhvr>
                                      <p:to>
                                        <p:strVal val="visible"/>
                                      </p:to>
                                    </p:set>
                                    <p:animEffect filter="fade" transition="in">
                                      <p:cBhvr>
                                        <p:cTn dur="500"/>
                                        <p:tgtEl>
                                          <p:spTgt spid="334"/>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40"/>
                                        </p:tgtEl>
                                        <p:attrNameLst>
                                          <p:attrName>style.visibility</p:attrName>
                                        </p:attrNameLst>
                                      </p:cBhvr>
                                      <p:to>
                                        <p:strVal val="visible"/>
                                      </p:to>
                                    </p:set>
                                    <p:animEffect filter="fade" transition="in">
                                      <p:cBhvr>
                                        <p:cTn dur="500"/>
                                        <p:tgtEl>
                                          <p:spTgt spid="340"/>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341"/>
                                        </p:tgtEl>
                                        <p:attrNameLst>
                                          <p:attrName>style.visibility</p:attrName>
                                        </p:attrNameLst>
                                      </p:cBhvr>
                                      <p:to>
                                        <p:strVal val="visible"/>
                                      </p:to>
                                    </p:set>
                                    <p:animEffect filter="fade" transition="in">
                                      <p:cBhvr>
                                        <p:cTn dur="500"/>
                                        <p:tgtEl>
                                          <p:spTgt spid="341"/>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337"/>
                                        </p:tgtEl>
                                        <p:attrNameLst>
                                          <p:attrName>style.visibility</p:attrName>
                                        </p:attrNameLst>
                                      </p:cBhvr>
                                      <p:to>
                                        <p:strVal val="visible"/>
                                      </p:to>
                                    </p:set>
                                    <p:animEffect filter="fade" transition="in">
                                      <p:cBhvr>
                                        <p:cTn dur="500"/>
                                        <p:tgtEl>
                                          <p:spTgt spid="33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21"/>
          <p:cNvSpPr txBox="1"/>
          <p:nvPr>
            <p:ph type="title"/>
          </p:nvPr>
        </p:nvSpPr>
        <p:spPr>
          <a:xfrm>
            <a:off x="4432300" y="479425"/>
            <a:ext cx="3327400" cy="993775"/>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000000"/>
              </a:buClr>
              <a:buSzPts val="4400"/>
              <a:buFont typeface="Calibri"/>
              <a:buNone/>
            </a:pPr>
            <a:r>
              <a:rPr lang="en-GB">
                <a:latin typeface="Calibri"/>
                <a:ea typeface="Calibri"/>
                <a:cs typeface="Calibri"/>
                <a:sym typeface="Calibri"/>
              </a:rPr>
              <a:t>Reproduction</a:t>
            </a:r>
            <a:endParaRPr/>
          </a:p>
        </p:txBody>
      </p:sp>
      <p:sp>
        <p:nvSpPr>
          <p:cNvPr id="348" name="Google Shape;348;p21"/>
          <p:cNvSpPr txBox="1"/>
          <p:nvPr/>
        </p:nvSpPr>
        <p:spPr>
          <a:xfrm>
            <a:off x="2778125" y="1476375"/>
            <a:ext cx="6626225" cy="46196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Arial"/>
              <a:buNone/>
            </a:pPr>
            <a:r>
              <a:rPr lang="en-GB" sz="2400">
                <a:solidFill>
                  <a:schemeClr val="dk1"/>
                </a:solidFill>
                <a:latin typeface="Arial"/>
                <a:ea typeface="Arial"/>
                <a:cs typeface="Arial"/>
                <a:sym typeface="Arial"/>
              </a:rPr>
              <a:t>What does reproduction mean?</a:t>
            </a:r>
            <a:endParaRPr/>
          </a:p>
        </p:txBody>
      </p:sp>
      <p:sp>
        <p:nvSpPr>
          <p:cNvPr id="349" name="Google Shape;349;p21"/>
          <p:cNvSpPr txBox="1"/>
          <p:nvPr/>
        </p:nvSpPr>
        <p:spPr>
          <a:xfrm>
            <a:off x="1230313" y="2016125"/>
            <a:ext cx="9731375" cy="46196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Arial"/>
              <a:buNone/>
            </a:pPr>
            <a:r>
              <a:rPr lang="en-GB" sz="2400">
                <a:solidFill>
                  <a:schemeClr val="dk1"/>
                </a:solidFill>
                <a:latin typeface="Arial"/>
                <a:ea typeface="Arial"/>
                <a:cs typeface="Arial"/>
                <a:sym typeface="Arial"/>
              </a:rPr>
              <a:t>Let’s explore what you might already know about reproduction.</a:t>
            </a:r>
            <a:endParaRPr/>
          </a:p>
        </p:txBody>
      </p:sp>
      <p:sp>
        <p:nvSpPr>
          <p:cNvPr id="350" name="Google Shape;350;p21"/>
          <p:cNvSpPr/>
          <p:nvPr/>
        </p:nvSpPr>
        <p:spPr>
          <a:xfrm>
            <a:off x="4522788" y="2924175"/>
            <a:ext cx="3248025" cy="2955925"/>
          </a:xfrm>
          <a:prstGeom prst="ellipse">
            <a:avLst/>
          </a:prstGeom>
          <a:solidFill>
            <a:srgbClr val="BA96C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400">
                <a:solidFill>
                  <a:schemeClr val="lt1"/>
                </a:solidFill>
                <a:latin typeface="Calibri"/>
                <a:ea typeface="Calibri"/>
                <a:cs typeface="Calibri"/>
                <a:sym typeface="Calibri"/>
              </a:rPr>
              <a:t>All living things reproduce – it’s what sets living things apart from non-living matter.</a:t>
            </a:r>
            <a:endParaRPr/>
          </a:p>
        </p:txBody>
      </p:sp>
      <p:sp>
        <p:nvSpPr>
          <p:cNvPr id="351" name="Google Shape;351;p21"/>
          <p:cNvSpPr txBox="1"/>
          <p:nvPr/>
        </p:nvSpPr>
        <p:spPr>
          <a:xfrm>
            <a:off x="1230313" y="3295650"/>
            <a:ext cx="2873375" cy="83185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8D358B"/>
              </a:buClr>
              <a:buSzPts val="2400"/>
              <a:buFont typeface="Arial"/>
              <a:buNone/>
            </a:pPr>
            <a:r>
              <a:rPr lang="en-GB" sz="2400">
                <a:solidFill>
                  <a:srgbClr val="8D358B"/>
                </a:solidFill>
                <a:latin typeface="Arial"/>
                <a:ea typeface="Arial"/>
                <a:cs typeface="Arial"/>
                <a:sym typeface="Arial"/>
              </a:rPr>
              <a:t>Plants reproduce to make new plants.</a:t>
            </a:r>
            <a:endParaRPr/>
          </a:p>
        </p:txBody>
      </p:sp>
      <p:sp>
        <p:nvSpPr>
          <p:cNvPr id="352" name="Google Shape;352;p21"/>
          <p:cNvSpPr txBox="1"/>
          <p:nvPr/>
        </p:nvSpPr>
        <p:spPr>
          <a:xfrm>
            <a:off x="8040688" y="3294063"/>
            <a:ext cx="3252787" cy="83026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8D358B"/>
              </a:buClr>
              <a:buSzPts val="2400"/>
              <a:buFont typeface="Arial"/>
              <a:buNone/>
            </a:pPr>
            <a:r>
              <a:rPr lang="en-GB" sz="2400">
                <a:solidFill>
                  <a:srgbClr val="8D358B"/>
                </a:solidFill>
                <a:latin typeface="Arial"/>
                <a:ea typeface="Arial"/>
                <a:cs typeface="Arial"/>
                <a:sym typeface="Arial"/>
              </a:rPr>
              <a:t>Animals reproduce to make baby animals.</a:t>
            </a:r>
            <a:endParaRPr/>
          </a:p>
        </p:txBody>
      </p:sp>
      <p:pic>
        <p:nvPicPr>
          <p:cNvPr id="353" name="Google Shape;353;p21"/>
          <p:cNvPicPr preferRelativeResize="0"/>
          <p:nvPr/>
        </p:nvPicPr>
        <p:blipFill rotWithShape="1">
          <a:blip r:embed="rId3">
            <a:alphaModFix/>
          </a:blip>
          <a:srcRect b="0" l="0" r="0" t="0"/>
          <a:stretch/>
        </p:blipFill>
        <p:spPr>
          <a:xfrm>
            <a:off x="1188641" y="4141774"/>
            <a:ext cx="3178974" cy="2119316"/>
          </a:xfrm>
          <a:prstGeom prst="roundRect">
            <a:avLst>
              <a:gd fmla="val 0" name="adj"/>
            </a:avLst>
          </a:prstGeom>
          <a:noFill/>
          <a:ln>
            <a:noFill/>
          </a:ln>
        </p:spPr>
      </p:pic>
      <p:pic>
        <p:nvPicPr>
          <p:cNvPr id="354" name="Google Shape;354;p21"/>
          <p:cNvPicPr preferRelativeResize="0"/>
          <p:nvPr/>
        </p:nvPicPr>
        <p:blipFill rotWithShape="1">
          <a:blip r:embed="rId4">
            <a:alphaModFix/>
          </a:blip>
          <a:srcRect b="0" l="0" r="0" t="0"/>
          <a:stretch/>
        </p:blipFill>
        <p:spPr>
          <a:xfrm>
            <a:off x="8040216" y="4124440"/>
            <a:ext cx="3214505" cy="2146352"/>
          </a:xfrm>
          <a:prstGeom prst="roundRect">
            <a:avLst>
              <a:gd fmla="val 0" name="adj"/>
            </a:avLst>
          </a:prstGeom>
          <a:noFill/>
          <a:ln>
            <a:noFill/>
          </a:ln>
        </p:spPr>
      </p:pic>
      <p:sp>
        <p:nvSpPr>
          <p:cNvPr id="355" name="Google Shape;355;p21"/>
          <p:cNvSpPr txBox="1"/>
          <p:nvPr/>
        </p:nvSpPr>
        <p:spPr>
          <a:xfrm>
            <a:off x="0" y="-88900"/>
            <a:ext cx="12192000" cy="8318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know how boys and girls bodies change inside as they grow up and name the different organs?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8"/>
                                        </p:tgtEl>
                                        <p:attrNameLst>
                                          <p:attrName>style.visibility</p:attrName>
                                        </p:attrNameLst>
                                      </p:cBhvr>
                                      <p:to>
                                        <p:strVal val="visible"/>
                                      </p:to>
                                    </p:set>
                                    <p:animEffect filter="fade" transition="in">
                                      <p:cBhvr>
                                        <p:cTn dur="500"/>
                                        <p:tgtEl>
                                          <p:spTgt spid="3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9"/>
                                        </p:tgtEl>
                                        <p:attrNameLst>
                                          <p:attrName>style.visibility</p:attrName>
                                        </p:attrNameLst>
                                      </p:cBhvr>
                                      <p:to>
                                        <p:strVal val="visible"/>
                                      </p:to>
                                    </p:set>
                                    <p:animEffect filter="fade" transition="in">
                                      <p:cBhvr>
                                        <p:cTn dur="500"/>
                                        <p:tgtEl>
                                          <p:spTgt spid="34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0"/>
                                        </p:tgtEl>
                                        <p:attrNameLst>
                                          <p:attrName>style.visibility</p:attrName>
                                        </p:attrNameLst>
                                      </p:cBhvr>
                                      <p:to>
                                        <p:strVal val="visible"/>
                                      </p:to>
                                    </p:set>
                                    <p:animEffect filter="fade" transition="in">
                                      <p:cBhvr>
                                        <p:cTn dur="500"/>
                                        <p:tgtEl>
                                          <p:spTgt spid="35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1"/>
                                        </p:tgtEl>
                                        <p:attrNameLst>
                                          <p:attrName>style.visibility</p:attrName>
                                        </p:attrNameLst>
                                      </p:cBhvr>
                                      <p:to>
                                        <p:strVal val="visible"/>
                                      </p:to>
                                    </p:set>
                                    <p:animEffect filter="fade" transition="in">
                                      <p:cBhvr>
                                        <p:cTn dur="500"/>
                                        <p:tgtEl>
                                          <p:spTgt spid="351"/>
                                        </p:tgtEl>
                                      </p:cBhvr>
                                    </p:animEffect>
                                  </p:childTnLst>
                                </p:cTn>
                              </p:par>
                              <p:par>
                                <p:cTn fill="hold" nodeType="withEffect" presetClass="entr" presetID="10" presetSubtype="0">
                                  <p:stCondLst>
                                    <p:cond delay="0"/>
                                  </p:stCondLst>
                                  <p:childTnLst>
                                    <p:set>
                                      <p:cBhvr>
                                        <p:cTn dur="1" fill="hold">
                                          <p:stCondLst>
                                            <p:cond delay="0"/>
                                          </p:stCondLst>
                                        </p:cTn>
                                        <p:tgtEl>
                                          <p:spTgt spid="353"/>
                                        </p:tgtEl>
                                        <p:attrNameLst>
                                          <p:attrName>style.visibility</p:attrName>
                                        </p:attrNameLst>
                                      </p:cBhvr>
                                      <p:to>
                                        <p:strVal val="visible"/>
                                      </p:to>
                                    </p:set>
                                    <p:animEffect filter="fade" transition="in">
                                      <p:cBhvr>
                                        <p:cTn dur="500"/>
                                        <p:tgtEl>
                                          <p:spTgt spid="35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2"/>
                                        </p:tgtEl>
                                        <p:attrNameLst>
                                          <p:attrName>style.visibility</p:attrName>
                                        </p:attrNameLst>
                                      </p:cBhvr>
                                      <p:to>
                                        <p:strVal val="visible"/>
                                      </p:to>
                                    </p:set>
                                    <p:animEffect filter="fade" transition="in">
                                      <p:cBhvr>
                                        <p:cTn dur="500"/>
                                        <p:tgtEl>
                                          <p:spTgt spid="352"/>
                                        </p:tgtEl>
                                      </p:cBhvr>
                                    </p:animEffect>
                                  </p:childTnLst>
                                </p:cTn>
                              </p:par>
                              <p:par>
                                <p:cTn fill="hold" nodeType="withEffect" presetClass="entr" presetID="10" presetSubtype="0">
                                  <p:stCondLst>
                                    <p:cond delay="0"/>
                                  </p:stCondLst>
                                  <p:childTnLst>
                                    <p:set>
                                      <p:cBhvr>
                                        <p:cTn dur="1" fill="hold">
                                          <p:stCondLst>
                                            <p:cond delay="0"/>
                                          </p:stCondLst>
                                        </p:cTn>
                                        <p:tgtEl>
                                          <p:spTgt spid="354"/>
                                        </p:tgtEl>
                                        <p:attrNameLst>
                                          <p:attrName>style.visibility</p:attrName>
                                        </p:attrNameLst>
                                      </p:cBhvr>
                                      <p:to>
                                        <p:strVal val="visible"/>
                                      </p:to>
                                    </p:set>
                                    <p:animEffect filter="fade" transition="in">
                                      <p:cBhvr>
                                        <p:cTn dur="500"/>
                                        <p:tgtEl>
                                          <p:spTgt spid="35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22"/>
          <p:cNvSpPr txBox="1"/>
          <p:nvPr/>
        </p:nvSpPr>
        <p:spPr>
          <a:xfrm>
            <a:off x="2439988" y="493713"/>
            <a:ext cx="7483475" cy="584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200"/>
              <a:buFont typeface="Arial"/>
              <a:buNone/>
            </a:pPr>
            <a:r>
              <a:rPr lang="en-GB" sz="3200">
                <a:solidFill>
                  <a:schemeClr val="dk1"/>
                </a:solidFill>
                <a:latin typeface="Arial"/>
                <a:ea typeface="Arial"/>
                <a:cs typeface="Arial"/>
                <a:sym typeface="Arial"/>
              </a:rPr>
              <a:t>Boys and Girls Growing and Changing</a:t>
            </a:r>
            <a:endParaRPr/>
          </a:p>
        </p:txBody>
      </p:sp>
      <p:sp>
        <p:nvSpPr>
          <p:cNvPr id="361" name="Google Shape;361;p22"/>
          <p:cNvSpPr txBox="1"/>
          <p:nvPr/>
        </p:nvSpPr>
        <p:spPr>
          <a:xfrm>
            <a:off x="817563" y="1323975"/>
            <a:ext cx="10728325" cy="157003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Arial"/>
                <a:ea typeface="Arial"/>
                <a:cs typeface="Arial"/>
                <a:sym typeface="Arial"/>
              </a:rPr>
              <a:t>You discussed the differences between female and male bodies at the start of the lesson. You have probably been aware of these differences since you were very young. As children grow into adults, their bodies change.</a:t>
            </a:r>
            <a:br>
              <a:rPr lang="en-GB" sz="2400">
                <a:solidFill>
                  <a:schemeClr val="dk1"/>
                </a:solidFill>
                <a:latin typeface="Arial"/>
                <a:ea typeface="Arial"/>
                <a:cs typeface="Arial"/>
                <a:sym typeface="Arial"/>
              </a:rPr>
            </a:br>
            <a:r>
              <a:rPr lang="en-GB" sz="2400">
                <a:solidFill>
                  <a:schemeClr val="dk1"/>
                </a:solidFill>
                <a:latin typeface="Arial"/>
                <a:ea typeface="Arial"/>
                <a:cs typeface="Arial"/>
                <a:sym typeface="Arial"/>
              </a:rPr>
              <a:t>Adult female and male bodies are still different.</a:t>
            </a:r>
            <a:endParaRPr/>
          </a:p>
        </p:txBody>
      </p:sp>
      <p:sp>
        <p:nvSpPr>
          <p:cNvPr id="362" name="Google Shape;362;p22"/>
          <p:cNvSpPr/>
          <p:nvPr/>
        </p:nvSpPr>
        <p:spPr>
          <a:xfrm>
            <a:off x="1558925" y="3068638"/>
            <a:ext cx="4321175" cy="3101975"/>
          </a:xfrm>
          <a:prstGeom prst="roundRect">
            <a:avLst>
              <a:gd fmla="val 0" name="adj"/>
            </a:avLst>
          </a:prstGeom>
          <a:solidFill>
            <a:srgbClr val="CEB5D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3" name="Google Shape;363;p22"/>
          <p:cNvSpPr/>
          <p:nvPr/>
        </p:nvSpPr>
        <p:spPr>
          <a:xfrm>
            <a:off x="6084888" y="3068638"/>
            <a:ext cx="4691062" cy="3101975"/>
          </a:xfrm>
          <a:prstGeom prst="roundRect">
            <a:avLst>
              <a:gd fmla="val 0" name="adj"/>
            </a:avLst>
          </a:prstGeom>
          <a:solidFill>
            <a:srgbClr val="CEB5D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64" name="Google Shape;364;p22"/>
          <p:cNvPicPr preferRelativeResize="0"/>
          <p:nvPr/>
        </p:nvPicPr>
        <p:blipFill rotWithShape="1">
          <a:blip r:embed="rId3">
            <a:alphaModFix/>
          </a:blip>
          <a:srcRect b="0" l="0" r="0" t="0"/>
          <a:stretch/>
        </p:blipFill>
        <p:spPr>
          <a:xfrm>
            <a:off x="2179638" y="2927350"/>
            <a:ext cx="3406775" cy="3184525"/>
          </a:xfrm>
          <a:prstGeom prst="rect">
            <a:avLst/>
          </a:prstGeom>
          <a:noFill/>
          <a:ln>
            <a:noFill/>
          </a:ln>
        </p:spPr>
      </p:pic>
      <p:pic>
        <p:nvPicPr>
          <p:cNvPr id="365" name="Google Shape;365;p22"/>
          <p:cNvPicPr preferRelativeResize="0"/>
          <p:nvPr/>
        </p:nvPicPr>
        <p:blipFill rotWithShape="1">
          <a:blip r:embed="rId4">
            <a:alphaModFix/>
          </a:blip>
          <a:srcRect b="0" l="0" r="0" t="0"/>
          <a:stretch/>
        </p:blipFill>
        <p:spPr>
          <a:xfrm>
            <a:off x="6542088" y="2684463"/>
            <a:ext cx="3946525" cy="3427412"/>
          </a:xfrm>
          <a:prstGeom prst="rect">
            <a:avLst/>
          </a:prstGeom>
          <a:noFill/>
          <a:ln>
            <a:noFill/>
          </a:ln>
        </p:spPr>
      </p:pic>
      <p:sp>
        <p:nvSpPr>
          <p:cNvPr id="366" name="Google Shape;366;p22"/>
          <p:cNvSpPr txBox="1"/>
          <p:nvPr/>
        </p:nvSpPr>
        <p:spPr>
          <a:xfrm>
            <a:off x="0" y="-88900"/>
            <a:ext cx="12192000" cy="8318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know how boys and girls bodies change inside as they grow up and name the different organs?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0"/>
                                        </p:tgtEl>
                                        <p:attrNameLst>
                                          <p:attrName>style.visibility</p:attrName>
                                        </p:attrNameLst>
                                      </p:cBhvr>
                                      <p:to>
                                        <p:strVal val="visible"/>
                                      </p:to>
                                    </p:set>
                                    <p:animEffect filter="fade" transition="in">
                                      <p:cBhvr>
                                        <p:cTn dur="500"/>
                                        <p:tgtEl>
                                          <p:spTgt spid="36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1"/>
                                        </p:tgtEl>
                                        <p:attrNameLst>
                                          <p:attrName>style.visibility</p:attrName>
                                        </p:attrNameLst>
                                      </p:cBhvr>
                                      <p:to>
                                        <p:strVal val="visible"/>
                                      </p:to>
                                    </p:set>
                                    <p:animEffect filter="fade" transition="in">
                                      <p:cBhvr>
                                        <p:cTn dur="500"/>
                                        <p:tgtEl>
                                          <p:spTgt spid="36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4"/>
                                        </p:tgtEl>
                                        <p:attrNameLst>
                                          <p:attrName>style.visibility</p:attrName>
                                        </p:attrNameLst>
                                      </p:cBhvr>
                                      <p:to>
                                        <p:strVal val="visible"/>
                                      </p:to>
                                    </p:set>
                                    <p:animEffect filter="fade" transition="in">
                                      <p:cBhvr>
                                        <p:cTn dur="500"/>
                                        <p:tgtEl>
                                          <p:spTgt spid="364"/>
                                        </p:tgtEl>
                                      </p:cBhvr>
                                    </p:animEffect>
                                  </p:childTnLst>
                                </p:cTn>
                              </p:par>
                              <p:par>
                                <p:cTn fill="hold" nodeType="withEffect" presetClass="entr" presetID="10" presetSubtype="0">
                                  <p:stCondLst>
                                    <p:cond delay="0"/>
                                  </p:stCondLst>
                                  <p:childTnLst>
                                    <p:set>
                                      <p:cBhvr>
                                        <p:cTn dur="1" fill="hold">
                                          <p:stCondLst>
                                            <p:cond delay="0"/>
                                          </p:stCondLst>
                                        </p:cTn>
                                        <p:tgtEl>
                                          <p:spTgt spid="362"/>
                                        </p:tgtEl>
                                        <p:attrNameLst>
                                          <p:attrName>style.visibility</p:attrName>
                                        </p:attrNameLst>
                                      </p:cBhvr>
                                      <p:to>
                                        <p:strVal val="visible"/>
                                      </p:to>
                                    </p:set>
                                    <p:animEffect filter="fade" transition="in">
                                      <p:cBhvr>
                                        <p:cTn dur="500"/>
                                        <p:tgtEl>
                                          <p:spTgt spid="36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5"/>
                                        </p:tgtEl>
                                        <p:attrNameLst>
                                          <p:attrName>style.visibility</p:attrName>
                                        </p:attrNameLst>
                                      </p:cBhvr>
                                      <p:to>
                                        <p:strVal val="visible"/>
                                      </p:to>
                                    </p:set>
                                    <p:animEffect filter="fade" transition="in">
                                      <p:cBhvr>
                                        <p:cTn dur="500"/>
                                        <p:tgtEl>
                                          <p:spTgt spid="365"/>
                                        </p:tgtEl>
                                      </p:cBhvr>
                                    </p:animEffect>
                                  </p:childTnLst>
                                </p:cTn>
                              </p:par>
                              <p:par>
                                <p:cTn fill="hold" nodeType="withEffect" presetClass="entr" presetID="10" presetSubtype="0">
                                  <p:stCondLst>
                                    <p:cond delay="0"/>
                                  </p:stCondLst>
                                  <p:childTnLst>
                                    <p:set>
                                      <p:cBhvr>
                                        <p:cTn dur="1" fill="hold">
                                          <p:stCondLst>
                                            <p:cond delay="0"/>
                                          </p:stCondLst>
                                        </p:cTn>
                                        <p:tgtEl>
                                          <p:spTgt spid="363"/>
                                        </p:tgtEl>
                                        <p:attrNameLst>
                                          <p:attrName>style.visibility</p:attrName>
                                        </p:attrNameLst>
                                      </p:cBhvr>
                                      <p:to>
                                        <p:strVal val="visible"/>
                                      </p:to>
                                    </p:set>
                                    <p:animEffect filter="fade" transition="in">
                                      <p:cBhvr>
                                        <p:cTn dur="500"/>
                                        <p:tgtEl>
                                          <p:spTgt spid="36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pic>
        <p:nvPicPr>
          <p:cNvPr id="371" name="Google Shape;371;p23"/>
          <p:cNvPicPr preferRelativeResize="0"/>
          <p:nvPr/>
        </p:nvPicPr>
        <p:blipFill rotWithShape="1">
          <a:blip r:embed="rId3">
            <a:alphaModFix/>
          </a:blip>
          <a:srcRect b="0" l="0" r="0" t="0"/>
          <a:stretch/>
        </p:blipFill>
        <p:spPr>
          <a:xfrm>
            <a:off x="1354138" y="2179638"/>
            <a:ext cx="9483725" cy="4225925"/>
          </a:xfrm>
          <a:prstGeom prst="rect">
            <a:avLst/>
          </a:prstGeom>
          <a:noFill/>
          <a:ln>
            <a:noFill/>
          </a:ln>
        </p:spPr>
      </p:pic>
      <p:sp>
        <p:nvSpPr>
          <p:cNvPr id="372" name="Google Shape;372;p23"/>
          <p:cNvSpPr txBox="1"/>
          <p:nvPr/>
        </p:nvSpPr>
        <p:spPr>
          <a:xfrm>
            <a:off x="2782888" y="528638"/>
            <a:ext cx="6624637" cy="584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200"/>
              <a:buFont typeface="Arial"/>
              <a:buNone/>
            </a:pPr>
            <a:r>
              <a:rPr lang="en-GB" sz="3200">
                <a:solidFill>
                  <a:schemeClr val="dk1"/>
                </a:solidFill>
                <a:latin typeface="Arial"/>
                <a:ea typeface="Arial"/>
                <a:cs typeface="Arial"/>
                <a:sym typeface="Arial"/>
              </a:rPr>
              <a:t>Our Amazing Bodies</a:t>
            </a:r>
            <a:endParaRPr/>
          </a:p>
        </p:txBody>
      </p:sp>
      <p:sp>
        <p:nvSpPr>
          <p:cNvPr id="373" name="Google Shape;373;p23"/>
          <p:cNvSpPr txBox="1"/>
          <p:nvPr/>
        </p:nvSpPr>
        <p:spPr>
          <a:xfrm>
            <a:off x="1631950" y="1130300"/>
            <a:ext cx="8928100" cy="83026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400"/>
              <a:buFont typeface="Arial"/>
              <a:buNone/>
            </a:pPr>
            <a:r>
              <a:rPr lang="en-GB" sz="2400">
                <a:solidFill>
                  <a:schemeClr val="dk1"/>
                </a:solidFill>
                <a:latin typeface="Arial"/>
                <a:ea typeface="Arial"/>
                <a:cs typeface="Arial"/>
                <a:sym typeface="Arial"/>
              </a:rPr>
              <a:t>There are other similarities and differences between the male and female body that you can’t see because they are inside us.</a:t>
            </a:r>
            <a:endParaRPr/>
          </a:p>
        </p:txBody>
      </p:sp>
      <p:sp>
        <p:nvSpPr>
          <p:cNvPr id="374" name="Google Shape;374;p23"/>
          <p:cNvSpPr txBox="1"/>
          <p:nvPr/>
        </p:nvSpPr>
        <p:spPr>
          <a:xfrm>
            <a:off x="1468438" y="2293938"/>
            <a:ext cx="2755900" cy="12001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8D358B"/>
              </a:buClr>
              <a:buSzPts val="2400"/>
              <a:buFont typeface="Arial"/>
              <a:buNone/>
            </a:pPr>
            <a:r>
              <a:rPr lang="en-GB" sz="2400">
                <a:solidFill>
                  <a:srgbClr val="8D358B"/>
                </a:solidFill>
                <a:latin typeface="Arial"/>
                <a:ea typeface="Arial"/>
                <a:cs typeface="Arial"/>
                <a:sym typeface="Arial"/>
              </a:rPr>
              <a:t>Some things inside are the same in males and females.</a:t>
            </a:r>
            <a:endParaRPr/>
          </a:p>
        </p:txBody>
      </p:sp>
      <p:sp>
        <p:nvSpPr>
          <p:cNvPr id="375" name="Google Shape;375;p23"/>
          <p:cNvSpPr txBox="1"/>
          <p:nvPr/>
        </p:nvSpPr>
        <p:spPr>
          <a:xfrm>
            <a:off x="7291388" y="2252663"/>
            <a:ext cx="3435350" cy="8302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8D358B"/>
              </a:buClr>
              <a:buSzPts val="2400"/>
              <a:buFont typeface="Arial"/>
              <a:buNone/>
            </a:pPr>
            <a:r>
              <a:rPr lang="en-GB" sz="2400">
                <a:solidFill>
                  <a:srgbClr val="8D358B"/>
                </a:solidFill>
                <a:latin typeface="Arial"/>
                <a:ea typeface="Arial"/>
                <a:cs typeface="Arial"/>
                <a:sym typeface="Arial"/>
              </a:rPr>
              <a:t>But some things inside are quite different.</a:t>
            </a:r>
            <a:endParaRPr/>
          </a:p>
        </p:txBody>
      </p:sp>
      <p:pic>
        <p:nvPicPr>
          <p:cNvPr id="376" name="Google Shape;376;p23"/>
          <p:cNvPicPr preferRelativeResize="0"/>
          <p:nvPr/>
        </p:nvPicPr>
        <p:blipFill rotWithShape="1">
          <a:blip r:embed="rId4">
            <a:alphaModFix/>
          </a:blip>
          <a:srcRect b="0" l="0" r="0" t="0"/>
          <a:stretch/>
        </p:blipFill>
        <p:spPr>
          <a:xfrm>
            <a:off x="5768975" y="3724275"/>
            <a:ext cx="2336800" cy="1754188"/>
          </a:xfrm>
          <a:prstGeom prst="rect">
            <a:avLst/>
          </a:prstGeom>
          <a:noFill/>
          <a:ln>
            <a:noFill/>
          </a:ln>
        </p:spPr>
      </p:pic>
      <p:pic>
        <p:nvPicPr>
          <p:cNvPr id="377" name="Google Shape;377;p23"/>
          <p:cNvPicPr preferRelativeResize="0"/>
          <p:nvPr/>
        </p:nvPicPr>
        <p:blipFill rotWithShape="1">
          <a:blip r:embed="rId5">
            <a:alphaModFix/>
          </a:blip>
          <a:srcRect b="0" l="0" r="0" t="0"/>
          <a:stretch/>
        </p:blipFill>
        <p:spPr>
          <a:xfrm>
            <a:off x="8562975" y="4579938"/>
            <a:ext cx="1957388" cy="1720850"/>
          </a:xfrm>
          <a:prstGeom prst="rect">
            <a:avLst/>
          </a:prstGeom>
          <a:noFill/>
          <a:ln>
            <a:noFill/>
          </a:ln>
        </p:spPr>
      </p:pic>
      <p:pic>
        <p:nvPicPr>
          <p:cNvPr id="378" name="Google Shape;378;p23"/>
          <p:cNvPicPr preferRelativeResize="0"/>
          <p:nvPr/>
        </p:nvPicPr>
        <p:blipFill rotWithShape="1">
          <a:blip r:embed="rId6">
            <a:alphaModFix/>
          </a:blip>
          <a:srcRect b="0" l="0" r="0" t="0"/>
          <a:stretch/>
        </p:blipFill>
        <p:spPr>
          <a:xfrm>
            <a:off x="2522538" y="3592513"/>
            <a:ext cx="1762125" cy="2087562"/>
          </a:xfrm>
          <a:prstGeom prst="rect">
            <a:avLst/>
          </a:prstGeom>
          <a:noFill/>
          <a:ln>
            <a:noFill/>
          </a:ln>
        </p:spPr>
      </p:pic>
      <p:sp>
        <p:nvSpPr>
          <p:cNvPr id="379" name="Google Shape;379;p23"/>
          <p:cNvSpPr txBox="1"/>
          <p:nvPr/>
        </p:nvSpPr>
        <p:spPr>
          <a:xfrm>
            <a:off x="4697413" y="5457825"/>
            <a:ext cx="741362" cy="3698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D358B"/>
              </a:buClr>
              <a:buSzPts val="1800"/>
              <a:buFont typeface="Arial"/>
              <a:buNone/>
            </a:pPr>
            <a:r>
              <a:rPr lang="en-GB" sz="1800">
                <a:solidFill>
                  <a:srgbClr val="8D358B"/>
                </a:solidFill>
                <a:latin typeface="Arial"/>
                <a:ea typeface="Arial"/>
                <a:cs typeface="Arial"/>
                <a:sym typeface="Arial"/>
              </a:rPr>
              <a:t>heart</a:t>
            </a:r>
            <a:endParaRPr/>
          </a:p>
        </p:txBody>
      </p:sp>
      <p:sp>
        <p:nvSpPr>
          <p:cNvPr id="380" name="Google Shape;380;p23"/>
          <p:cNvSpPr txBox="1"/>
          <p:nvPr/>
        </p:nvSpPr>
        <p:spPr>
          <a:xfrm>
            <a:off x="1692275" y="3825875"/>
            <a:ext cx="739775" cy="368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D358B"/>
              </a:buClr>
              <a:buSzPts val="1800"/>
              <a:buFont typeface="Arial"/>
              <a:buNone/>
            </a:pPr>
            <a:r>
              <a:rPr lang="en-GB" sz="1800">
                <a:solidFill>
                  <a:srgbClr val="8D358B"/>
                </a:solidFill>
                <a:latin typeface="Arial"/>
                <a:ea typeface="Arial"/>
                <a:cs typeface="Arial"/>
                <a:sym typeface="Arial"/>
              </a:rPr>
              <a:t>lungs</a:t>
            </a:r>
            <a:endParaRPr/>
          </a:p>
        </p:txBody>
      </p:sp>
      <p:cxnSp>
        <p:nvCxnSpPr>
          <p:cNvPr id="381" name="Google Shape;381;p23"/>
          <p:cNvCxnSpPr>
            <a:stCxn id="379" idx="1"/>
          </p:cNvCxnSpPr>
          <p:nvPr/>
        </p:nvCxnSpPr>
        <p:spPr>
          <a:xfrm rot="10800000">
            <a:off x="3598813" y="5141169"/>
            <a:ext cx="1098600" cy="501600"/>
          </a:xfrm>
          <a:prstGeom prst="straightConnector1">
            <a:avLst/>
          </a:prstGeom>
          <a:noFill/>
          <a:ln cap="flat" cmpd="sng" w="38100">
            <a:solidFill>
              <a:schemeClr val="lt1"/>
            </a:solidFill>
            <a:prstDash val="solid"/>
            <a:miter lim="800000"/>
            <a:headEnd len="sm" w="sm" type="none"/>
            <a:tailEnd len="med" w="med" type="triangle"/>
          </a:ln>
        </p:spPr>
      </p:cxnSp>
      <p:cxnSp>
        <p:nvCxnSpPr>
          <p:cNvPr id="382" name="Google Shape;382;p23"/>
          <p:cNvCxnSpPr/>
          <p:nvPr/>
        </p:nvCxnSpPr>
        <p:spPr>
          <a:xfrm>
            <a:off x="2308225" y="4129088"/>
            <a:ext cx="538163" cy="396875"/>
          </a:xfrm>
          <a:prstGeom prst="straightConnector1">
            <a:avLst/>
          </a:prstGeom>
          <a:noFill/>
          <a:ln cap="flat" cmpd="sng" w="38100">
            <a:solidFill>
              <a:schemeClr val="lt1"/>
            </a:solidFill>
            <a:prstDash val="solid"/>
            <a:miter lim="800000"/>
            <a:headEnd len="sm" w="sm" type="none"/>
            <a:tailEnd len="med" w="med" type="triangle"/>
          </a:ln>
        </p:spPr>
      </p:cxnSp>
      <p:sp>
        <p:nvSpPr>
          <p:cNvPr id="383" name="Google Shape;383;p23"/>
          <p:cNvSpPr txBox="1"/>
          <p:nvPr/>
        </p:nvSpPr>
        <p:spPr>
          <a:xfrm>
            <a:off x="8562975" y="3670300"/>
            <a:ext cx="1987550" cy="64611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D358B"/>
              </a:buClr>
              <a:buSzPts val="1800"/>
              <a:buFont typeface="Arial"/>
              <a:buNone/>
            </a:pPr>
            <a:r>
              <a:rPr lang="en-GB" sz="1800">
                <a:solidFill>
                  <a:srgbClr val="8D358B"/>
                </a:solidFill>
                <a:latin typeface="Arial"/>
                <a:ea typeface="Arial"/>
                <a:cs typeface="Arial"/>
                <a:sym typeface="Arial"/>
              </a:rPr>
              <a:t>penis and testicles</a:t>
            </a:r>
            <a:endParaRPr/>
          </a:p>
        </p:txBody>
      </p:sp>
      <p:cxnSp>
        <p:nvCxnSpPr>
          <p:cNvPr id="384" name="Google Shape;384;p23"/>
          <p:cNvCxnSpPr/>
          <p:nvPr/>
        </p:nvCxnSpPr>
        <p:spPr>
          <a:xfrm flipH="1" rot="10800000">
            <a:off x="6688138" y="4275138"/>
            <a:ext cx="203200" cy="1366837"/>
          </a:xfrm>
          <a:prstGeom prst="straightConnector1">
            <a:avLst/>
          </a:prstGeom>
          <a:noFill/>
          <a:ln cap="flat" cmpd="sng" w="38100">
            <a:solidFill>
              <a:schemeClr val="lt1"/>
            </a:solidFill>
            <a:prstDash val="solid"/>
            <a:miter lim="800000"/>
            <a:headEnd len="sm" w="sm" type="none"/>
            <a:tailEnd len="med" w="med" type="triangle"/>
          </a:ln>
        </p:spPr>
      </p:cxnSp>
      <p:cxnSp>
        <p:nvCxnSpPr>
          <p:cNvPr id="385" name="Google Shape;385;p23"/>
          <p:cNvCxnSpPr/>
          <p:nvPr/>
        </p:nvCxnSpPr>
        <p:spPr>
          <a:xfrm flipH="1">
            <a:off x="8755063" y="3994150"/>
            <a:ext cx="336550" cy="1446213"/>
          </a:xfrm>
          <a:prstGeom prst="straightConnector1">
            <a:avLst/>
          </a:prstGeom>
          <a:noFill/>
          <a:ln cap="flat" cmpd="sng" w="38100">
            <a:solidFill>
              <a:schemeClr val="lt1"/>
            </a:solidFill>
            <a:prstDash val="solid"/>
            <a:miter lim="800000"/>
            <a:headEnd len="sm" w="sm" type="none"/>
            <a:tailEnd len="med" w="med" type="triangle"/>
          </a:ln>
        </p:spPr>
      </p:cxnSp>
      <p:cxnSp>
        <p:nvCxnSpPr>
          <p:cNvPr id="386" name="Google Shape;386;p23"/>
          <p:cNvCxnSpPr/>
          <p:nvPr/>
        </p:nvCxnSpPr>
        <p:spPr>
          <a:xfrm flipH="1" rot="10800000">
            <a:off x="7223125" y="4295775"/>
            <a:ext cx="411163" cy="1660525"/>
          </a:xfrm>
          <a:prstGeom prst="straightConnector1">
            <a:avLst/>
          </a:prstGeom>
          <a:noFill/>
          <a:ln cap="flat" cmpd="sng" w="38100">
            <a:solidFill>
              <a:schemeClr val="lt1"/>
            </a:solidFill>
            <a:prstDash val="solid"/>
            <a:miter lim="800000"/>
            <a:headEnd len="sm" w="sm" type="none"/>
            <a:tailEnd len="med" w="med" type="triangle"/>
          </a:ln>
        </p:spPr>
      </p:cxnSp>
      <p:sp>
        <p:nvSpPr>
          <p:cNvPr id="387" name="Google Shape;387;p23"/>
          <p:cNvSpPr txBox="1"/>
          <p:nvPr/>
        </p:nvSpPr>
        <p:spPr>
          <a:xfrm>
            <a:off x="6140450" y="5602288"/>
            <a:ext cx="1566863" cy="6461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D358B"/>
              </a:buClr>
              <a:buSzPts val="1800"/>
              <a:buFont typeface="Arial"/>
              <a:buNone/>
            </a:pPr>
            <a:r>
              <a:rPr lang="en-GB" sz="1800">
                <a:solidFill>
                  <a:srgbClr val="8D358B"/>
                </a:solidFill>
                <a:latin typeface="Arial"/>
                <a:ea typeface="Arial"/>
                <a:cs typeface="Arial"/>
                <a:sym typeface="Arial"/>
              </a:rPr>
              <a:t>uterus and ovaries</a:t>
            </a:r>
            <a:endParaRPr/>
          </a:p>
        </p:txBody>
      </p:sp>
      <p:cxnSp>
        <p:nvCxnSpPr>
          <p:cNvPr id="388" name="Google Shape;388;p23"/>
          <p:cNvCxnSpPr/>
          <p:nvPr/>
        </p:nvCxnSpPr>
        <p:spPr>
          <a:xfrm flipH="1">
            <a:off x="9153525" y="4222750"/>
            <a:ext cx="446088" cy="1419225"/>
          </a:xfrm>
          <a:prstGeom prst="straightConnector1">
            <a:avLst/>
          </a:prstGeom>
          <a:noFill/>
          <a:ln cap="flat" cmpd="sng" w="38100">
            <a:solidFill>
              <a:schemeClr val="lt1"/>
            </a:solidFill>
            <a:prstDash val="solid"/>
            <a:miter lim="800000"/>
            <a:headEnd len="sm" w="sm" type="none"/>
            <a:tailEnd len="med" w="med" type="triangle"/>
          </a:ln>
        </p:spPr>
      </p:cxnSp>
      <p:sp>
        <p:nvSpPr>
          <p:cNvPr id="389" name="Google Shape;389;p23"/>
          <p:cNvSpPr txBox="1"/>
          <p:nvPr/>
        </p:nvSpPr>
        <p:spPr>
          <a:xfrm>
            <a:off x="0" y="-88900"/>
            <a:ext cx="12192000" cy="8318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know how boys and girls bodies change inside as they grow up and name the different organs?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2"/>
                                        </p:tgtEl>
                                        <p:attrNameLst>
                                          <p:attrName>style.visibility</p:attrName>
                                        </p:attrNameLst>
                                      </p:cBhvr>
                                      <p:to>
                                        <p:strVal val="visible"/>
                                      </p:to>
                                    </p:set>
                                    <p:animEffect filter="fade" transition="in">
                                      <p:cBhvr>
                                        <p:cTn dur="500"/>
                                        <p:tgtEl>
                                          <p:spTgt spid="37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3"/>
                                        </p:tgtEl>
                                        <p:attrNameLst>
                                          <p:attrName>style.visibility</p:attrName>
                                        </p:attrNameLst>
                                      </p:cBhvr>
                                      <p:to>
                                        <p:strVal val="visible"/>
                                      </p:to>
                                    </p:set>
                                    <p:animEffect filter="fade" transition="in">
                                      <p:cBhvr>
                                        <p:cTn dur="500"/>
                                        <p:tgtEl>
                                          <p:spTgt spid="37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4"/>
                                        </p:tgtEl>
                                        <p:attrNameLst>
                                          <p:attrName>style.visibility</p:attrName>
                                        </p:attrNameLst>
                                      </p:cBhvr>
                                      <p:to>
                                        <p:strVal val="visible"/>
                                      </p:to>
                                    </p:set>
                                    <p:animEffect filter="fade" transition="in">
                                      <p:cBhvr>
                                        <p:cTn dur="500"/>
                                        <p:tgtEl>
                                          <p:spTgt spid="37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8"/>
                                        </p:tgtEl>
                                        <p:attrNameLst>
                                          <p:attrName>style.visibility</p:attrName>
                                        </p:attrNameLst>
                                      </p:cBhvr>
                                      <p:to>
                                        <p:strVal val="visible"/>
                                      </p:to>
                                    </p:set>
                                    <p:animEffect filter="fade" transition="in">
                                      <p:cBhvr>
                                        <p:cTn dur="500"/>
                                        <p:tgtEl>
                                          <p:spTgt spid="378"/>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80"/>
                                        </p:tgtEl>
                                        <p:attrNameLst>
                                          <p:attrName>style.visibility</p:attrName>
                                        </p:attrNameLst>
                                      </p:cBhvr>
                                      <p:to>
                                        <p:strVal val="visible"/>
                                      </p:to>
                                    </p:set>
                                    <p:animEffect filter="fade" transition="in">
                                      <p:cBhvr>
                                        <p:cTn dur="500"/>
                                        <p:tgtEl>
                                          <p:spTgt spid="380"/>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382"/>
                                        </p:tgtEl>
                                        <p:attrNameLst>
                                          <p:attrName>style.visibility</p:attrName>
                                        </p:attrNameLst>
                                      </p:cBhvr>
                                      <p:to>
                                        <p:strVal val="visible"/>
                                      </p:to>
                                    </p:set>
                                    <p:animEffect filter="fade" transition="in">
                                      <p:cBhvr>
                                        <p:cTn dur="500"/>
                                        <p:tgtEl>
                                          <p:spTgt spid="382"/>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379"/>
                                        </p:tgtEl>
                                        <p:attrNameLst>
                                          <p:attrName>style.visibility</p:attrName>
                                        </p:attrNameLst>
                                      </p:cBhvr>
                                      <p:to>
                                        <p:strVal val="visible"/>
                                      </p:to>
                                    </p:set>
                                    <p:animEffect filter="fade" transition="in">
                                      <p:cBhvr>
                                        <p:cTn dur="500"/>
                                        <p:tgtEl>
                                          <p:spTgt spid="379"/>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381"/>
                                        </p:tgtEl>
                                        <p:attrNameLst>
                                          <p:attrName>style.visibility</p:attrName>
                                        </p:attrNameLst>
                                      </p:cBhvr>
                                      <p:to>
                                        <p:strVal val="visible"/>
                                      </p:to>
                                    </p:set>
                                    <p:animEffect filter="fade" transition="in">
                                      <p:cBhvr>
                                        <p:cTn dur="500"/>
                                        <p:tgtEl>
                                          <p:spTgt spid="3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5"/>
                                        </p:tgtEl>
                                        <p:attrNameLst>
                                          <p:attrName>style.visibility</p:attrName>
                                        </p:attrNameLst>
                                      </p:cBhvr>
                                      <p:to>
                                        <p:strVal val="visible"/>
                                      </p:to>
                                    </p:set>
                                    <p:animEffect filter="fade" transition="in">
                                      <p:cBhvr>
                                        <p:cTn dur="500"/>
                                        <p:tgtEl>
                                          <p:spTgt spid="37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6"/>
                                        </p:tgtEl>
                                        <p:attrNameLst>
                                          <p:attrName>style.visibility</p:attrName>
                                        </p:attrNameLst>
                                      </p:cBhvr>
                                      <p:to>
                                        <p:strVal val="visible"/>
                                      </p:to>
                                    </p:set>
                                    <p:animEffect filter="fade" transition="in">
                                      <p:cBhvr>
                                        <p:cTn dur="500"/>
                                        <p:tgtEl>
                                          <p:spTgt spid="376"/>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87"/>
                                        </p:tgtEl>
                                        <p:attrNameLst>
                                          <p:attrName>style.visibility</p:attrName>
                                        </p:attrNameLst>
                                      </p:cBhvr>
                                      <p:to>
                                        <p:strVal val="visible"/>
                                      </p:to>
                                    </p:set>
                                    <p:animEffect filter="fade" transition="in">
                                      <p:cBhvr>
                                        <p:cTn dur="500"/>
                                        <p:tgtEl>
                                          <p:spTgt spid="387"/>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384"/>
                                        </p:tgtEl>
                                        <p:attrNameLst>
                                          <p:attrName>style.visibility</p:attrName>
                                        </p:attrNameLst>
                                      </p:cBhvr>
                                      <p:to>
                                        <p:strVal val="visible"/>
                                      </p:to>
                                    </p:set>
                                    <p:animEffect filter="fade" transition="in">
                                      <p:cBhvr>
                                        <p:cTn dur="500"/>
                                        <p:tgtEl>
                                          <p:spTgt spid="384"/>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386"/>
                                        </p:tgtEl>
                                        <p:attrNameLst>
                                          <p:attrName>style.visibility</p:attrName>
                                        </p:attrNameLst>
                                      </p:cBhvr>
                                      <p:to>
                                        <p:strVal val="visible"/>
                                      </p:to>
                                    </p:set>
                                    <p:animEffect filter="fade" transition="in">
                                      <p:cBhvr>
                                        <p:cTn dur="500"/>
                                        <p:tgtEl>
                                          <p:spTgt spid="38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7"/>
                                        </p:tgtEl>
                                        <p:attrNameLst>
                                          <p:attrName>style.visibility</p:attrName>
                                        </p:attrNameLst>
                                      </p:cBhvr>
                                      <p:to>
                                        <p:strVal val="visible"/>
                                      </p:to>
                                    </p:set>
                                    <p:animEffect filter="fade" transition="in">
                                      <p:cBhvr>
                                        <p:cTn dur="500"/>
                                        <p:tgtEl>
                                          <p:spTgt spid="37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83"/>
                                        </p:tgtEl>
                                        <p:attrNameLst>
                                          <p:attrName>style.visibility</p:attrName>
                                        </p:attrNameLst>
                                      </p:cBhvr>
                                      <p:to>
                                        <p:strVal val="visible"/>
                                      </p:to>
                                    </p:set>
                                    <p:animEffect filter="fade" transition="in">
                                      <p:cBhvr>
                                        <p:cTn dur="500"/>
                                        <p:tgtEl>
                                          <p:spTgt spid="383"/>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388"/>
                                        </p:tgtEl>
                                        <p:attrNameLst>
                                          <p:attrName>style.visibility</p:attrName>
                                        </p:attrNameLst>
                                      </p:cBhvr>
                                      <p:to>
                                        <p:strVal val="visible"/>
                                      </p:to>
                                    </p:set>
                                    <p:animEffect filter="fade" transition="in">
                                      <p:cBhvr>
                                        <p:cTn dur="500"/>
                                        <p:tgtEl>
                                          <p:spTgt spid="388"/>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385"/>
                                        </p:tgtEl>
                                        <p:attrNameLst>
                                          <p:attrName>style.visibility</p:attrName>
                                        </p:attrNameLst>
                                      </p:cBhvr>
                                      <p:to>
                                        <p:strVal val="visible"/>
                                      </p:to>
                                    </p:set>
                                    <p:animEffect filter="fade" transition="in">
                                      <p:cBhvr>
                                        <p:cTn dur="500"/>
                                        <p:tgtEl>
                                          <p:spTgt spid="38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pic>
        <p:nvPicPr>
          <p:cNvPr id="394" name="Google Shape;394;p24"/>
          <p:cNvPicPr preferRelativeResize="0"/>
          <p:nvPr/>
        </p:nvPicPr>
        <p:blipFill rotWithShape="1">
          <a:blip r:embed="rId3">
            <a:alphaModFix/>
          </a:blip>
          <a:srcRect b="36707" l="2635" r="2745" t="0"/>
          <a:stretch/>
        </p:blipFill>
        <p:spPr>
          <a:xfrm>
            <a:off x="911424" y="2420889"/>
            <a:ext cx="10369151" cy="3798080"/>
          </a:xfrm>
          <a:prstGeom prst="roundRect">
            <a:avLst>
              <a:gd fmla="val 5122" name="adj"/>
            </a:avLst>
          </a:prstGeom>
          <a:noFill/>
          <a:ln>
            <a:noFill/>
          </a:ln>
        </p:spPr>
      </p:pic>
      <p:sp>
        <p:nvSpPr>
          <p:cNvPr id="395" name="Google Shape;395;p24"/>
          <p:cNvSpPr txBox="1"/>
          <p:nvPr/>
        </p:nvSpPr>
        <p:spPr>
          <a:xfrm>
            <a:off x="2881313" y="468313"/>
            <a:ext cx="662622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4000"/>
              <a:buFont typeface="Arial"/>
              <a:buNone/>
            </a:pPr>
            <a:r>
              <a:rPr lang="en-GB" sz="4000">
                <a:solidFill>
                  <a:schemeClr val="dk1"/>
                </a:solidFill>
                <a:latin typeface="Arial"/>
                <a:ea typeface="Arial"/>
                <a:cs typeface="Arial"/>
                <a:sym typeface="Arial"/>
              </a:rPr>
              <a:t>Our Amazing Bodies</a:t>
            </a:r>
            <a:endParaRPr/>
          </a:p>
        </p:txBody>
      </p:sp>
      <p:sp>
        <p:nvSpPr>
          <p:cNvPr id="396" name="Google Shape;396;p24"/>
          <p:cNvSpPr txBox="1"/>
          <p:nvPr/>
        </p:nvSpPr>
        <p:spPr>
          <a:xfrm>
            <a:off x="947738" y="1333500"/>
            <a:ext cx="10296525" cy="83026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400"/>
              <a:buFont typeface="Arial"/>
              <a:buNone/>
            </a:pPr>
            <a:r>
              <a:rPr lang="en-GB" sz="2400">
                <a:solidFill>
                  <a:schemeClr val="dk1"/>
                </a:solidFill>
                <a:latin typeface="Arial"/>
                <a:ea typeface="Arial"/>
                <a:cs typeface="Arial"/>
                <a:sym typeface="Arial"/>
              </a:rPr>
              <a:t>Both the male and the female are needed to make a baby. They each produce and store a special ingredient needed for human reproduction.</a:t>
            </a:r>
            <a:endParaRPr/>
          </a:p>
        </p:txBody>
      </p:sp>
      <p:sp>
        <p:nvSpPr>
          <p:cNvPr id="397" name="Google Shape;397;p24"/>
          <p:cNvSpPr txBox="1"/>
          <p:nvPr/>
        </p:nvSpPr>
        <p:spPr>
          <a:xfrm>
            <a:off x="2208213" y="4754563"/>
            <a:ext cx="3321050" cy="12001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lang="en-GB" sz="2400">
                <a:solidFill>
                  <a:schemeClr val="lt1"/>
                </a:solidFill>
                <a:latin typeface="Arial"/>
                <a:ea typeface="Arial"/>
                <a:cs typeface="Arial"/>
                <a:sym typeface="Arial"/>
              </a:rPr>
              <a:t>The male body makes and stores sperm in the testicles.</a:t>
            </a:r>
            <a:endParaRPr/>
          </a:p>
        </p:txBody>
      </p:sp>
      <p:sp>
        <p:nvSpPr>
          <p:cNvPr id="398" name="Google Shape;398;p24"/>
          <p:cNvSpPr txBox="1"/>
          <p:nvPr/>
        </p:nvSpPr>
        <p:spPr>
          <a:xfrm>
            <a:off x="6500813" y="4649788"/>
            <a:ext cx="4895850" cy="15684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lang="en-GB" sz="2400">
                <a:solidFill>
                  <a:schemeClr val="lt1"/>
                </a:solidFill>
                <a:latin typeface="Arial"/>
                <a:ea typeface="Arial"/>
                <a:cs typeface="Arial"/>
                <a:sym typeface="Arial"/>
              </a:rPr>
              <a:t>The female body makes and stores eggs in the ovaries, which are joined to the uterus by the fallopian tubes.</a:t>
            </a:r>
            <a:endParaRPr/>
          </a:p>
        </p:txBody>
      </p:sp>
      <p:pic>
        <p:nvPicPr>
          <p:cNvPr id="399" name="Google Shape;399;p24"/>
          <p:cNvPicPr preferRelativeResize="0"/>
          <p:nvPr/>
        </p:nvPicPr>
        <p:blipFill rotWithShape="1">
          <a:blip r:embed="rId4">
            <a:alphaModFix/>
          </a:blip>
          <a:srcRect b="0" l="0" r="0" t="0"/>
          <a:stretch/>
        </p:blipFill>
        <p:spPr>
          <a:xfrm>
            <a:off x="2649538" y="2862263"/>
            <a:ext cx="2879725" cy="1292225"/>
          </a:xfrm>
          <a:prstGeom prst="rect">
            <a:avLst/>
          </a:prstGeom>
          <a:noFill/>
          <a:ln>
            <a:noFill/>
          </a:ln>
        </p:spPr>
      </p:pic>
      <p:pic>
        <p:nvPicPr>
          <p:cNvPr id="400" name="Google Shape;400;p24"/>
          <p:cNvPicPr preferRelativeResize="0"/>
          <p:nvPr/>
        </p:nvPicPr>
        <p:blipFill rotWithShape="1">
          <a:blip r:embed="rId5">
            <a:alphaModFix/>
          </a:blip>
          <a:srcRect b="0" l="0" r="0" t="0"/>
          <a:stretch/>
        </p:blipFill>
        <p:spPr>
          <a:xfrm>
            <a:off x="7278688" y="2660650"/>
            <a:ext cx="2252662" cy="1989138"/>
          </a:xfrm>
          <a:prstGeom prst="rect">
            <a:avLst/>
          </a:prstGeom>
          <a:noFill/>
          <a:ln>
            <a:noFill/>
          </a:ln>
        </p:spPr>
      </p:pic>
      <p:sp>
        <p:nvSpPr>
          <p:cNvPr id="401" name="Google Shape;401;p24"/>
          <p:cNvSpPr txBox="1"/>
          <p:nvPr/>
        </p:nvSpPr>
        <p:spPr>
          <a:xfrm>
            <a:off x="2357438" y="3532188"/>
            <a:ext cx="1047750"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D358B"/>
              </a:buClr>
              <a:buSzPts val="2400"/>
              <a:buFont typeface="Arial"/>
              <a:buNone/>
            </a:pPr>
            <a:r>
              <a:rPr lang="en-GB" sz="2400">
                <a:solidFill>
                  <a:srgbClr val="8D358B"/>
                </a:solidFill>
                <a:latin typeface="Arial"/>
                <a:ea typeface="Arial"/>
                <a:cs typeface="Arial"/>
                <a:sym typeface="Arial"/>
              </a:rPr>
              <a:t>sperm</a:t>
            </a:r>
            <a:endParaRPr/>
          </a:p>
        </p:txBody>
      </p:sp>
      <p:sp>
        <p:nvSpPr>
          <p:cNvPr id="402" name="Google Shape;402;p24"/>
          <p:cNvSpPr txBox="1"/>
          <p:nvPr/>
        </p:nvSpPr>
        <p:spPr>
          <a:xfrm>
            <a:off x="5905500" y="3279775"/>
            <a:ext cx="1189038" cy="46196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D358B"/>
              </a:buClr>
              <a:buSzPts val="2400"/>
              <a:buFont typeface="Arial"/>
              <a:buNone/>
            </a:pPr>
            <a:r>
              <a:rPr lang="en-GB" sz="2400">
                <a:solidFill>
                  <a:srgbClr val="8D358B"/>
                </a:solidFill>
                <a:latin typeface="Arial"/>
                <a:ea typeface="Arial"/>
                <a:cs typeface="Arial"/>
                <a:sym typeface="Arial"/>
              </a:rPr>
              <a:t>egg</a:t>
            </a:r>
            <a:endParaRPr/>
          </a:p>
        </p:txBody>
      </p:sp>
      <p:sp>
        <p:nvSpPr>
          <p:cNvPr id="403" name="Google Shape;403;p24"/>
          <p:cNvSpPr txBox="1"/>
          <p:nvPr/>
        </p:nvSpPr>
        <p:spPr>
          <a:xfrm>
            <a:off x="0" y="-88900"/>
            <a:ext cx="12192000" cy="8318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know how boys and girls bodies change inside as they grow up and name the different organs?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5"/>
                                        </p:tgtEl>
                                        <p:attrNameLst>
                                          <p:attrName>style.visibility</p:attrName>
                                        </p:attrNameLst>
                                      </p:cBhvr>
                                      <p:to>
                                        <p:strVal val="visible"/>
                                      </p:to>
                                    </p:set>
                                    <p:animEffect filter="fade" transition="in">
                                      <p:cBhvr>
                                        <p:cTn dur="500"/>
                                        <p:tgtEl>
                                          <p:spTgt spid="39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6"/>
                                        </p:tgtEl>
                                        <p:attrNameLst>
                                          <p:attrName>style.visibility</p:attrName>
                                        </p:attrNameLst>
                                      </p:cBhvr>
                                      <p:to>
                                        <p:strVal val="visible"/>
                                      </p:to>
                                    </p:set>
                                    <p:animEffect filter="fade" transition="in">
                                      <p:cBhvr>
                                        <p:cTn dur="500"/>
                                        <p:tgtEl>
                                          <p:spTgt spid="39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7"/>
                                        </p:tgtEl>
                                        <p:attrNameLst>
                                          <p:attrName>style.visibility</p:attrName>
                                        </p:attrNameLst>
                                      </p:cBhvr>
                                      <p:to>
                                        <p:strVal val="visible"/>
                                      </p:to>
                                    </p:set>
                                    <p:animEffect filter="fade" transition="in">
                                      <p:cBhvr>
                                        <p:cTn dur="500"/>
                                        <p:tgtEl>
                                          <p:spTgt spid="39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9"/>
                                        </p:tgtEl>
                                        <p:attrNameLst>
                                          <p:attrName>style.visibility</p:attrName>
                                        </p:attrNameLst>
                                      </p:cBhvr>
                                      <p:to>
                                        <p:strVal val="visible"/>
                                      </p:to>
                                    </p:set>
                                    <p:animEffect filter="fade" transition="in">
                                      <p:cBhvr>
                                        <p:cTn dur="500"/>
                                        <p:tgtEl>
                                          <p:spTgt spid="39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1"/>
                                        </p:tgtEl>
                                        <p:attrNameLst>
                                          <p:attrName>style.visibility</p:attrName>
                                        </p:attrNameLst>
                                      </p:cBhvr>
                                      <p:to>
                                        <p:strVal val="visible"/>
                                      </p:to>
                                    </p:set>
                                    <p:animEffect filter="fade" transition="in">
                                      <p:cBhvr>
                                        <p:cTn dur="500"/>
                                        <p:tgtEl>
                                          <p:spTgt spid="40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8"/>
                                        </p:tgtEl>
                                        <p:attrNameLst>
                                          <p:attrName>style.visibility</p:attrName>
                                        </p:attrNameLst>
                                      </p:cBhvr>
                                      <p:to>
                                        <p:strVal val="visible"/>
                                      </p:to>
                                    </p:set>
                                    <p:animEffect filter="fade" transition="in">
                                      <p:cBhvr>
                                        <p:cTn dur="500"/>
                                        <p:tgtEl>
                                          <p:spTgt spid="39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0"/>
                                        </p:tgtEl>
                                        <p:attrNameLst>
                                          <p:attrName>style.visibility</p:attrName>
                                        </p:attrNameLst>
                                      </p:cBhvr>
                                      <p:to>
                                        <p:strVal val="visible"/>
                                      </p:to>
                                    </p:set>
                                    <p:animEffect filter="fade" transition="in">
                                      <p:cBhvr>
                                        <p:cTn dur="500"/>
                                        <p:tgtEl>
                                          <p:spTgt spid="40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2"/>
                                        </p:tgtEl>
                                        <p:attrNameLst>
                                          <p:attrName>style.visibility</p:attrName>
                                        </p:attrNameLst>
                                      </p:cBhvr>
                                      <p:to>
                                        <p:strVal val="visible"/>
                                      </p:to>
                                    </p:set>
                                    <p:animEffect filter="fade" transition="in">
                                      <p:cBhvr>
                                        <p:cTn dur="500"/>
                                        <p:tgtEl>
                                          <p:spTgt spid="4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25"/>
          <p:cNvSpPr txBox="1"/>
          <p:nvPr>
            <p:ph type="title"/>
          </p:nvPr>
        </p:nvSpPr>
        <p:spPr>
          <a:xfrm>
            <a:off x="609600" y="233363"/>
            <a:ext cx="10960100" cy="9937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0000"/>
              </a:buClr>
              <a:buSzPts val="4400"/>
              <a:buFont typeface="Calibri"/>
              <a:buNone/>
            </a:pPr>
            <a:r>
              <a:rPr lang="en-GB">
                <a:latin typeface="Calibri"/>
                <a:ea typeface="Calibri"/>
                <a:cs typeface="Calibri"/>
                <a:sym typeface="Calibri"/>
              </a:rPr>
              <a:t>Reproduction</a:t>
            </a:r>
            <a:endParaRPr/>
          </a:p>
        </p:txBody>
      </p:sp>
      <p:grpSp>
        <p:nvGrpSpPr>
          <p:cNvPr id="409" name="Google Shape;409;p25"/>
          <p:cNvGrpSpPr/>
          <p:nvPr/>
        </p:nvGrpSpPr>
        <p:grpSpPr>
          <a:xfrm>
            <a:off x="5591175" y="1227138"/>
            <a:ext cx="6181725" cy="5373687"/>
            <a:chOff x="3791622" y="1845032"/>
            <a:chExt cx="5095004" cy="4653136"/>
          </a:xfrm>
        </p:grpSpPr>
        <p:pic>
          <p:nvPicPr>
            <p:cNvPr id="410" name="Google Shape;410;p25"/>
            <p:cNvPicPr preferRelativeResize="0"/>
            <p:nvPr/>
          </p:nvPicPr>
          <p:blipFill rotWithShape="1">
            <a:blip r:embed="rId3">
              <a:alphaModFix/>
            </a:blip>
            <a:srcRect b="0" l="0" r="0" t="0"/>
            <a:stretch/>
          </p:blipFill>
          <p:spPr>
            <a:xfrm>
              <a:off x="3791622" y="2445946"/>
              <a:ext cx="4895512" cy="3960440"/>
            </a:xfrm>
            <a:prstGeom prst="roundRect">
              <a:avLst>
                <a:gd fmla="val 4138" name="adj"/>
              </a:avLst>
            </a:prstGeom>
            <a:noFill/>
            <a:ln>
              <a:noFill/>
            </a:ln>
          </p:spPr>
        </p:pic>
        <p:pic>
          <p:nvPicPr>
            <p:cNvPr id="411" name="Google Shape;411;p25"/>
            <p:cNvPicPr preferRelativeResize="0"/>
            <p:nvPr/>
          </p:nvPicPr>
          <p:blipFill rotWithShape="1">
            <a:blip r:embed="rId4">
              <a:alphaModFix/>
            </a:blip>
            <a:srcRect b="0" l="0" r="0" t="0"/>
            <a:stretch/>
          </p:blipFill>
          <p:spPr>
            <a:xfrm>
              <a:off x="3878289" y="1845032"/>
              <a:ext cx="5008337" cy="4653136"/>
            </a:xfrm>
            <a:prstGeom prst="rect">
              <a:avLst/>
            </a:prstGeom>
            <a:noFill/>
            <a:ln>
              <a:noFill/>
            </a:ln>
          </p:spPr>
        </p:pic>
      </p:grpSp>
      <p:sp>
        <p:nvSpPr>
          <p:cNvPr id="412" name="Google Shape;412;p25"/>
          <p:cNvSpPr txBox="1"/>
          <p:nvPr/>
        </p:nvSpPr>
        <p:spPr>
          <a:xfrm>
            <a:off x="609600" y="2139950"/>
            <a:ext cx="4910138" cy="267811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Arial"/>
                <a:ea typeface="Arial"/>
                <a:cs typeface="Arial"/>
                <a:sym typeface="Arial"/>
              </a:rPr>
              <a:t>So, the male and female bodies are different because they have different jobs to do when it comes to human reproduction. If humans didn’t reproduce, the species would die out and there would be</a:t>
            </a:r>
            <a:br>
              <a:rPr lang="en-GB" sz="2400">
                <a:solidFill>
                  <a:schemeClr val="dk1"/>
                </a:solidFill>
                <a:latin typeface="Arial"/>
                <a:ea typeface="Arial"/>
                <a:cs typeface="Arial"/>
                <a:sym typeface="Arial"/>
              </a:rPr>
            </a:br>
            <a:r>
              <a:rPr lang="en-GB" sz="2400">
                <a:solidFill>
                  <a:schemeClr val="dk1"/>
                </a:solidFill>
                <a:latin typeface="Arial"/>
                <a:ea typeface="Arial"/>
                <a:cs typeface="Arial"/>
                <a:sym typeface="Arial"/>
              </a:rPr>
              <a:t>no more humans.</a:t>
            </a:r>
            <a:endParaRPr/>
          </a:p>
        </p:txBody>
      </p:sp>
      <p:sp>
        <p:nvSpPr>
          <p:cNvPr id="413" name="Google Shape;413;p25"/>
          <p:cNvSpPr txBox="1"/>
          <p:nvPr/>
        </p:nvSpPr>
        <p:spPr>
          <a:xfrm>
            <a:off x="2782888" y="1062038"/>
            <a:ext cx="6626225" cy="5222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800"/>
              <a:buFont typeface="Arial"/>
              <a:buNone/>
            </a:pPr>
            <a:r>
              <a:rPr lang="en-GB" sz="2800">
                <a:solidFill>
                  <a:schemeClr val="dk1"/>
                </a:solidFill>
                <a:latin typeface="Arial"/>
                <a:ea typeface="Arial"/>
                <a:cs typeface="Arial"/>
                <a:sym typeface="Arial"/>
              </a:rPr>
              <a:t>Continuing the Human Species</a:t>
            </a:r>
            <a:endParaRPr/>
          </a:p>
        </p:txBody>
      </p:sp>
      <p:sp>
        <p:nvSpPr>
          <p:cNvPr id="414" name="Google Shape;414;p25"/>
          <p:cNvSpPr txBox="1"/>
          <p:nvPr/>
        </p:nvSpPr>
        <p:spPr>
          <a:xfrm>
            <a:off x="0" y="-88900"/>
            <a:ext cx="12192000" cy="8318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know how boys and girls bodies change inside as they grow up and name the different organs?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3"/>
                                        </p:tgtEl>
                                        <p:attrNameLst>
                                          <p:attrName>style.visibility</p:attrName>
                                        </p:attrNameLst>
                                      </p:cBhvr>
                                      <p:to>
                                        <p:strVal val="visible"/>
                                      </p:to>
                                    </p:set>
                                    <p:animEffect filter="fade" transition="in">
                                      <p:cBhvr>
                                        <p:cTn dur="500"/>
                                        <p:tgtEl>
                                          <p:spTgt spid="41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9"/>
                                        </p:tgtEl>
                                        <p:attrNameLst>
                                          <p:attrName>style.visibility</p:attrName>
                                        </p:attrNameLst>
                                      </p:cBhvr>
                                      <p:to>
                                        <p:strVal val="visible"/>
                                      </p:to>
                                    </p:set>
                                    <p:animEffect filter="fade" transition="in">
                                      <p:cBhvr>
                                        <p:cTn dur="500"/>
                                        <p:tgtEl>
                                          <p:spTgt spid="40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2"/>
                                        </p:tgtEl>
                                        <p:attrNameLst>
                                          <p:attrName>style.visibility</p:attrName>
                                        </p:attrNameLst>
                                      </p:cBhvr>
                                      <p:to>
                                        <p:strVal val="visible"/>
                                      </p:to>
                                    </p:set>
                                    <p:animEffect filter="fade" transition="in">
                                      <p:cBhvr>
                                        <p:cTn dur="500"/>
                                        <p:tgtEl>
                                          <p:spTgt spid="4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26"/>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t/>
            </a:r>
            <a:endParaRPr/>
          </a:p>
        </p:txBody>
      </p:sp>
      <p:sp>
        <p:nvSpPr>
          <p:cNvPr id="421" name="Google Shape;421;p26"/>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rgbClr val="000000"/>
              </a:buClr>
              <a:buSzPts val="2800"/>
              <a:buNone/>
            </a:pPr>
            <a:r>
              <a:t/>
            </a:r>
            <a:endParaRPr/>
          </a:p>
        </p:txBody>
      </p:sp>
      <p:pic>
        <p:nvPicPr>
          <p:cNvPr id="422" name="Google Shape;422;p26"/>
          <p:cNvPicPr preferRelativeResize="0"/>
          <p:nvPr/>
        </p:nvPicPr>
        <p:blipFill rotWithShape="1">
          <a:blip r:embed="rId3">
            <a:alphaModFix/>
          </a:blip>
          <a:srcRect b="0" l="0" r="0" t="0"/>
          <a:stretch/>
        </p:blipFill>
        <p:spPr>
          <a:xfrm>
            <a:off x="-1889" y="0"/>
            <a:ext cx="12193889" cy="6974632"/>
          </a:xfrm>
          <a:prstGeom prst="rect">
            <a:avLst/>
          </a:prstGeom>
          <a:noFill/>
          <a:ln>
            <a:noFill/>
          </a:ln>
        </p:spPr>
      </p:pic>
      <p:sp>
        <p:nvSpPr>
          <p:cNvPr id="423" name="Google Shape;423;p26"/>
          <p:cNvSpPr/>
          <p:nvPr/>
        </p:nvSpPr>
        <p:spPr>
          <a:xfrm>
            <a:off x="0" y="599252"/>
            <a:ext cx="790041" cy="731520"/>
          </a:xfrm>
          <a:prstGeom prst="rect">
            <a:avLst/>
          </a:prstGeom>
          <a:solidFill>
            <a:srgbClr val="FFFFFF"/>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424" name="Google Shape;424;p26"/>
          <p:cNvPicPr preferRelativeResize="0"/>
          <p:nvPr/>
        </p:nvPicPr>
        <p:blipFill rotWithShape="1">
          <a:blip r:embed="rId4">
            <a:alphaModFix/>
          </a:blip>
          <a:srcRect b="0" l="0" r="0" t="0"/>
          <a:stretch/>
        </p:blipFill>
        <p:spPr>
          <a:xfrm>
            <a:off x="12161" y="5168344"/>
            <a:ext cx="1341443" cy="1679112"/>
          </a:xfrm>
          <a:prstGeom prst="rect">
            <a:avLst/>
          </a:prstGeom>
          <a:noFill/>
          <a:ln>
            <a:noFill/>
          </a:ln>
        </p:spPr>
      </p:pic>
      <p:pic>
        <p:nvPicPr>
          <p:cNvPr descr="A close up of text on a black background&#10;&#10;Description generated with high confidence" id="425" name="Google Shape;425;p26"/>
          <p:cNvPicPr preferRelativeResize="0"/>
          <p:nvPr/>
        </p:nvPicPr>
        <p:blipFill rotWithShape="1">
          <a:blip r:embed="rId4">
            <a:alphaModFix/>
          </a:blip>
          <a:srcRect b="0" l="0" r="0" t="0"/>
          <a:stretch/>
        </p:blipFill>
        <p:spPr>
          <a:xfrm rot="10799991">
            <a:off x="10680319" y="-28347"/>
            <a:ext cx="1517355" cy="1899300"/>
          </a:xfrm>
          <a:prstGeom prst="rect">
            <a:avLst/>
          </a:prstGeom>
          <a:noFill/>
          <a:ln>
            <a:noFill/>
          </a:ln>
        </p:spPr>
      </p:pic>
      <p:sp>
        <p:nvSpPr>
          <p:cNvPr id="426" name="Google Shape;426;p26"/>
          <p:cNvSpPr txBox="1"/>
          <p:nvPr/>
        </p:nvSpPr>
        <p:spPr>
          <a:xfrm>
            <a:off x="1745673" y="2290618"/>
            <a:ext cx="7952509" cy="22159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3800">
                <a:solidFill>
                  <a:schemeClr val="lt1"/>
                </a:solidFill>
                <a:latin typeface="Arial"/>
                <a:ea typeface="Arial"/>
                <a:cs typeface="Arial"/>
                <a:sym typeface="Arial"/>
              </a:rPr>
              <a:t>Year 4 </a:t>
            </a:r>
            <a:endParaRPr sz="13800">
              <a:solidFill>
                <a:schemeClr val="lt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pic>
        <p:nvPicPr>
          <p:cNvPr descr="A close up of text on a black background&#10;&#10;Description generated with high confidence" id="431" name="Google Shape;431;p27"/>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432" name="Google Shape;432;p27"/>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433" name="Google Shape;433;p27"/>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434" name="Google Shape;434;p27"/>
          <p:cNvSpPr txBox="1"/>
          <p:nvPr/>
        </p:nvSpPr>
        <p:spPr>
          <a:xfrm>
            <a:off x="5985192" y="4979634"/>
            <a:ext cx="1846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5" name="Google Shape;435;p27"/>
          <p:cNvSpPr/>
          <p:nvPr/>
        </p:nvSpPr>
        <p:spPr>
          <a:xfrm>
            <a:off x="587808" y="157753"/>
            <a:ext cx="11484119" cy="5624745"/>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GB" sz="2400">
                <a:solidFill>
                  <a:schemeClr val="dk1"/>
                </a:solidFill>
                <a:latin typeface="Century Gothic"/>
                <a:ea typeface="Century Gothic"/>
                <a:cs typeface="Century Gothic"/>
                <a:sym typeface="Century Gothic"/>
              </a:rPr>
              <a:t>In year 4 we have 2 lessons that are classed as Sex Education </a:t>
            </a:r>
            <a:endParaRPr/>
          </a:p>
          <a:p>
            <a:pPr indent="0" lvl="0" marL="0" marR="0" rtl="0" algn="l">
              <a:lnSpc>
                <a:spcPct val="107000"/>
              </a:lnSpc>
              <a:spcBef>
                <a:spcPts val="0"/>
              </a:spcBef>
              <a:spcAft>
                <a:spcPts val="0"/>
              </a:spcAft>
              <a:buNone/>
            </a:pPr>
            <a:r>
              <a:t/>
            </a:r>
            <a:endParaRPr sz="2400">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None/>
            </a:pPr>
            <a:r>
              <a:rPr lang="en-GB" sz="2400">
                <a:solidFill>
                  <a:schemeClr val="dk1"/>
                </a:solidFill>
                <a:latin typeface="Century Gothic"/>
                <a:ea typeface="Century Gothic"/>
                <a:cs typeface="Century Gothic"/>
                <a:sym typeface="Century Gothic"/>
              </a:rPr>
              <a:t>Lesson 1 </a:t>
            </a:r>
            <a:endParaRPr/>
          </a:p>
          <a:p>
            <a:pPr indent="0" lvl="0" marL="0" marR="0" rtl="0" algn="l">
              <a:lnSpc>
                <a:spcPct val="107000"/>
              </a:lnSpc>
              <a:spcBef>
                <a:spcPts val="0"/>
              </a:spcBef>
              <a:spcAft>
                <a:spcPts val="0"/>
              </a:spcAft>
              <a:buNone/>
            </a:pPr>
            <a:r>
              <a:rPr lang="en-GB" sz="2400">
                <a:solidFill>
                  <a:schemeClr val="dk1"/>
                </a:solidFill>
                <a:latin typeface="Century Gothic"/>
                <a:ea typeface="Century Gothic"/>
                <a:cs typeface="Century Gothic"/>
                <a:sym typeface="Century Gothic"/>
              </a:rPr>
              <a:t>I understand that some of my personal characteristics have come from my birth parents and that this happens because I am made from the joining of their egg and sperm</a:t>
            </a:r>
            <a:endParaRPr/>
          </a:p>
          <a:p>
            <a:pPr indent="0" lvl="0" marL="0" marR="0" rtl="0" algn="l">
              <a:lnSpc>
                <a:spcPct val="107000"/>
              </a:lnSpc>
              <a:spcBef>
                <a:spcPts val="0"/>
              </a:spcBef>
              <a:spcAft>
                <a:spcPts val="0"/>
              </a:spcAft>
              <a:buNone/>
            </a:pPr>
            <a:r>
              <a:t/>
            </a:r>
            <a:endParaRPr sz="2400">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None/>
            </a:pPr>
            <a:r>
              <a:rPr lang="en-GB" sz="2400">
                <a:solidFill>
                  <a:schemeClr val="dk1"/>
                </a:solidFill>
                <a:latin typeface="Century Gothic"/>
                <a:ea typeface="Century Gothic"/>
                <a:cs typeface="Century Gothic"/>
                <a:sym typeface="Century Gothic"/>
              </a:rPr>
              <a:t>Lesson 2</a:t>
            </a:r>
            <a:endParaRPr/>
          </a:p>
          <a:p>
            <a:pPr indent="0" lvl="0" marL="0" marR="0" rtl="0" algn="l">
              <a:lnSpc>
                <a:spcPct val="107000"/>
              </a:lnSpc>
              <a:spcBef>
                <a:spcPts val="0"/>
              </a:spcBef>
              <a:spcAft>
                <a:spcPts val="0"/>
              </a:spcAft>
              <a:buNone/>
            </a:pPr>
            <a:r>
              <a:rPr lang="en-GB" sz="2400">
                <a:solidFill>
                  <a:schemeClr val="dk1"/>
                </a:solidFill>
                <a:latin typeface="Century Gothic"/>
                <a:ea typeface="Century Gothic"/>
                <a:cs typeface="Century Gothic"/>
                <a:sym typeface="Century Gothic"/>
              </a:rPr>
              <a:t>I can correctly label the internal and external parts of male and female bodies that are necessary for making a baby</a:t>
            </a:r>
            <a:endParaRPr/>
          </a:p>
          <a:p>
            <a:pPr indent="0" lvl="0" marL="0" marR="0" rtl="0" algn="l">
              <a:lnSpc>
                <a:spcPct val="107000"/>
              </a:lnSpc>
              <a:spcBef>
                <a:spcPts val="0"/>
              </a:spcBef>
              <a:spcAft>
                <a:spcPts val="0"/>
              </a:spcAft>
              <a:buNone/>
            </a:pPr>
            <a:r>
              <a:t/>
            </a:r>
            <a:endParaRPr sz="2400">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None/>
            </a:pPr>
            <a:r>
              <a:rPr lang="en-GB" sz="2400">
                <a:solidFill>
                  <a:schemeClr val="dk1"/>
                </a:solidFill>
                <a:latin typeface="Century Gothic"/>
                <a:ea typeface="Century Gothic"/>
                <a:cs typeface="Century Gothic"/>
                <a:sym typeface="Century Gothic"/>
              </a:rPr>
              <a:t>On the next few slides are some of the resources we would use to teach your children these lessons</a:t>
            </a:r>
            <a:endParaRPr sz="2400">
              <a:solidFill>
                <a:schemeClr val="dk1"/>
              </a:solidFill>
              <a:latin typeface="Calibri"/>
              <a:ea typeface="Calibri"/>
              <a:cs typeface="Calibri"/>
              <a:sym typeface="Calibri"/>
            </a:endParaRPr>
          </a:p>
          <a:p>
            <a:pPr indent="0" lvl="0" marL="0" marR="0" rtl="0" algn="l">
              <a:lnSpc>
                <a:spcPct val="107000"/>
              </a:lnSpc>
              <a:spcBef>
                <a:spcPts val="0"/>
              </a:spcBef>
              <a:spcAft>
                <a:spcPts val="0"/>
              </a:spcAft>
              <a:buNone/>
            </a:pPr>
            <a:r>
              <a:rPr lang="en-GB" sz="2400">
                <a:solidFill>
                  <a:schemeClr val="dk1"/>
                </a:solidFill>
                <a:latin typeface="Century Gothic"/>
                <a:ea typeface="Century Gothic"/>
                <a:cs typeface="Century Gothic"/>
                <a:sym typeface="Century Gothic"/>
              </a:rPr>
              <a:t> </a:t>
            </a:r>
            <a:endParaRPr sz="24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pic>
        <p:nvPicPr>
          <p:cNvPr descr="A close up of text on a black background&#10;&#10;Description generated with high confidence" id="440" name="Google Shape;440;p28"/>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441" name="Google Shape;441;p28"/>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442" name="Google Shape;442;p28"/>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443" name="Google Shape;443;p28"/>
          <p:cNvSpPr txBox="1"/>
          <p:nvPr/>
        </p:nvSpPr>
        <p:spPr>
          <a:xfrm>
            <a:off x="1745673" y="2290618"/>
            <a:ext cx="7952509" cy="22159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3800">
                <a:solidFill>
                  <a:schemeClr val="dk1"/>
                </a:solidFill>
                <a:latin typeface="Arial"/>
                <a:ea typeface="Arial"/>
                <a:cs typeface="Arial"/>
                <a:sym typeface="Arial"/>
              </a:rPr>
              <a:t>Lesson 1</a:t>
            </a:r>
            <a:endParaRPr sz="13800">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pic>
        <p:nvPicPr>
          <p:cNvPr descr="A close up of text on a black background&#10;&#10;Description generated with high confidence" id="448" name="Google Shape;448;p29"/>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449" name="Google Shape;449;p29"/>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450" name="Google Shape;450;p29"/>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451" name="Google Shape;451;p29"/>
          <p:cNvSpPr txBox="1"/>
          <p:nvPr/>
        </p:nvSpPr>
        <p:spPr>
          <a:xfrm>
            <a:off x="5985192" y="4979634"/>
            <a:ext cx="1846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2" name="Google Shape;452;p29"/>
          <p:cNvSpPr/>
          <p:nvPr/>
        </p:nvSpPr>
        <p:spPr>
          <a:xfrm>
            <a:off x="578572" y="1330772"/>
            <a:ext cx="6110287" cy="4023794"/>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GB" sz="2400">
                <a:solidFill>
                  <a:schemeClr val="dk1"/>
                </a:solidFill>
                <a:latin typeface="Century Gothic"/>
                <a:ea typeface="Century Gothic"/>
                <a:cs typeface="Century Gothic"/>
                <a:sym typeface="Century Gothic"/>
              </a:rPr>
              <a:t>Each tiny cell that make up our body contains 25,000- 35,000 genes. Our bodies have many trillions of cells. Genes carry the information that give us our characteristics (traits). We get half our genes from our birth mother (the egg) and half our genes from our birth father (sperm). The father’s genes decide whether the baby will be male of female.</a:t>
            </a:r>
            <a:endParaRPr sz="2400">
              <a:solidFill>
                <a:schemeClr val="dk1"/>
              </a:solidFill>
              <a:latin typeface="Calibri"/>
              <a:ea typeface="Calibri"/>
              <a:cs typeface="Calibri"/>
              <a:sym typeface="Calibri"/>
            </a:endParaRPr>
          </a:p>
        </p:txBody>
      </p:sp>
      <p:pic>
        <p:nvPicPr>
          <p:cNvPr id="453" name="Google Shape;453;p29"/>
          <p:cNvPicPr preferRelativeResize="0"/>
          <p:nvPr/>
        </p:nvPicPr>
        <p:blipFill rotWithShape="1">
          <a:blip r:embed="rId4">
            <a:alphaModFix/>
          </a:blip>
          <a:srcRect b="0" l="0" r="0" t="0"/>
          <a:stretch/>
        </p:blipFill>
        <p:spPr>
          <a:xfrm>
            <a:off x="7267431" y="2929385"/>
            <a:ext cx="3783013" cy="3338512"/>
          </a:xfrm>
          <a:prstGeom prst="rect">
            <a:avLst/>
          </a:prstGeom>
          <a:noFill/>
          <a:ln>
            <a:noFill/>
          </a:ln>
        </p:spPr>
      </p:pic>
      <p:pic>
        <p:nvPicPr>
          <p:cNvPr id="454" name="Google Shape;454;p29"/>
          <p:cNvPicPr preferRelativeResize="0"/>
          <p:nvPr/>
        </p:nvPicPr>
        <p:blipFill rotWithShape="1">
          <a:blip r:embed="rId5">
            <a:alphaModFix/>
          </a:blip>
          <a:srcRect b="0" l="0" r="0" t="0"/>
          <a:stretch/>
        </p:blipFill>
        <p:spPr>
          <a:xfrm rot="-3219859">
            <a:off x="9385806" y="1283928"/>
            <a:ext cx="2649537" cy="1187450"/>
          </a:xfrm>
          <a:prstGeom prst="rect">
            <a:avLst/>
          </a:prstGeom>
          <a:noFill/>
          <a:ln>
            <a:noFill/>
          </a:ln>
        </p:spPr>
      </p:pic>
      <p:sp>
        <p:nvSpPr>
          <p:cNvPr id="455" name="Google Shape;455;p29"/>
          <p:cNvSpPr txBox="1"/>
          <p:nvPr/>
        </p:nvSpPr>
        <p:spPr>
          <a:xfrm>
            <a:off x="395020" y="180859"/>
            <a:ext cx="11398250" cy="46196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understand that I am who I am because part of each of my parents made me?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3"/>
                                        </p:tgtEl>
                                        <p:attrNameLst>
                                          <p:attrName>style.visibility</p:attrName>
                                        </p:attrNameLst>
                                      </p:cBhvr>
                                      <p:to>
                                        <p:strVal val="visible"/>
                                      </p:to>
                                    </p:set>
                                    <p:animEffect filter="fade" transition="in">
                                      <p:cBhvr>
                                        <p:cTn dur="500"/>
                                        <p:tgtEl>
                                          <p:spTgt spid="45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454"/>
                                        </p:tgtEl>
                                        <p:attrNameLst>
                                          <p:attrName>style.visibility</p:attrName>
                                        </p:attrNameLst>
                                      </p:cBhvr>
                                      <p:to>
                                        <p:strVal val="visible"/>
                                      </p:to>
                                    </p:set>
                                    <p:anim calcmode="lin" valueType="num">
                                      <p:cBhvr additive="base">
                                        <p:cTn dur="500"/>
                                        <p:tgtEl>
                                          <p:spTgt spid="45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pic>
        <p:nvPicPr>
          <p:cNvPr descr="A close up of text on a black background&#10;&#10;Description generated with high confidence" id="460" name="Google Shape;460;p30"/>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461" name="Google Shape;461;p30"/>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462" name="Google Shape;462;p30"/>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463" name="Google Shape;463;p30"/>
          <p:cNvSpPr txBox="1"/>
          <p:nvPr/>
        </p:nvSpPr>
        <p:spPr>
          <a:xfrm>
            <a:off x="5985192" y="4979634"/>
            <a:ext cx="1846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4" name="Google Shape;464;p30"/>
          <p:cNvSpPr txBox="1"/>
          <p:nvPr/>
        </p:nvSpPr>
        <p:spPr>
          <a:xfrm>
            <a:off x="395020" y="180859"/>
            <a:ext cx="11398250" cy="46196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LQ: Do I understand that I am who I am because part of each of my parents made me? </a:t>
            </a:r>
            <a:endParaRPr/>
          </a:p>
        </p:txBody>
      </p:sp>
      <p:sp>
        <p:nvSpPr>
          <p:cNvPr id="465" name="Google Shape;465;p30"/>
          <p:cNvSpPr/>
          <p:nvPr/>
        </p:nvSpPr>
        <p:spPr>
          <a:xfrm>
            <a:off x="293420" y="890256"/>
            <a:ext cx="7300912" cy="98425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GB" sz="2400">
                <a:solidFill>
                  <a:schemeClr val="dk1"/>
                </a:solidFill>
                <a:latin typeface="Century Gothic"/>
                <a:ea typeface="Century Gothic"/>
                <a:cs typeface="Century Gothic"/>
                <a:sym typeface="Century Gothic"/>
              </a:rPr>
              <a:t>What might each of the other children look like?</a:t>
            </a:r>
            <a:endParaRPr/>
          </a:p>
          <a:p>
            <a:pPr indent="0" lvl="0" marL="0" marR="0" rtl="0" algn="l">
              <a:lnSpc>
                <a:spcPct val="107000"/>
              </a:lnSpc>
              <a:spcBef>
                <a:spcPts val="800"/>
              </a:spcBef>
              <a:spcAft>
                <a:spcPts val="0"/>
              </a:spcAft>
              <a:buNone/>
            </a:pPr>
            <a:r>
              <a:rPr lang="en-GB" sz="2400">
                <a:solidFill>
                  <a:schemeClr val="dk1"/>
                </a:solidFill>
                <a:latin typeface="Century Gothic"/>
                <a:ea typeface="Century Gothic"/>
                <a:cs typeface="Century Gothic"/>
                <a:sym typeface="Century Gothic"/>
              </a:rPr>
              <a:t>How did you make your decision?</a:t>
            </a:r>
            <a:endParaRPr sz="2400">
              <a:solidFill>
                <a:schemeClr val="dk1"/>
              </a:solidFill>
              <a:latin typeface="Calibri"/>
              <a:ea typeface="Calibri"/>
              <a:cs typeface="Calibri"/>
              <a:sym typeface="Calibri"/>
            </a:endParaRPr>
          </a:p>
        </p:txBody>
      </p:sp>
      <p:pic>
        <p:nvPicPr>
          <p:cNvPr id="466" name="Google Shape;466;p30"/>
          <p:cNvPicPr preferRelativeResize="0"/>
          <p:nvPr/>
        </p:nvPicPr>
        <p:blipFill rotWithShape="1">
          <a:blip r:embed="rId4">
            <a:alphaModFix/>
          </a:blip>
          <a:srcRect b="66318" l="22044" r="22945" t="-2045"/>
          <a:stretch/>
        </p:blipFill>
        <p:spPr>
          <a:xfrm>
            <a:off x="395020" y="2659929"/>
            <a:ext cx="3800475" cy="3276600"/>
          </a:xfrm>
          <a:prstGeom prst="rect">
            <a:avLst/>
          </a:prstGeom>
          <a:noFill/>
          <a:ln>
            <a:noFill/>
          </a:ln>
        </p:spPr>
      </p:pic>
      <p:pic>
        <p:nvPicPr>
          <p:cNvPr id="467" name="Google Shape;467;p30"/>
          <p:cNvPicPr preferRelativeResize="0"/>
          <p:nvPr/>
        </p:nvPicPr>
        <p:blipFill rotWithShape="1">
          <a:blip r:embed="rId4">
            <a:alphaModFix/>
          </a:blip>
          <a:srcRect b="34743" l="37119" r="35881" t="34998"/>
          <a:stretch/>
        </p:blipFill>
        <p:spPr>
          <a:xfrm>
            <a:off x="8513834" y="748752"/>
            <a:ext cx="1846263" cy="2746375"/>
          </a:xfrm>
          <a:prstGeom prst="rect">
            <a:avLst/>
          </a:prstGeom>
          <a:noFill/>
          <a:ln>
            <a:noFill/>
          </a:ln>
        </p:spPr>
      </p:pic>
      <p:pic>
        <p:nvPicPr>
          <p:cNvPr id="468" name="Google Shape;468;p30"/>
          <p:cNvPicPr preferRelativeResize="0"/>
          <p:nvPr/>
        </p:nvPicPr>
        <p:blipFill rotWithShape="1">
          <a:blip r:embed="rId4">
            <a:alphaModFix/>
          </a:blip>
          <a:srcRect b="0" l="13092" r="13164" t="66724"/>
          <a:stretch/>
        </p:blipFill>
        <p:spPr>
          <a:xfrm>
            <a:off x="6985865" y="3511196"/>
            <a:ext cx="4902200" cy="29368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 name="Shape 472"/>
        <p:cNvGrpSpPr/>
        <p:nvPr/>
      </p:nvGrpSpPr>
      <p:grpSpPr>
        <a:xfrm>
          <a:off x="0" y="0"/>
          <a:ext cx="0" cy="0"/>
          <a:chOff x="0" y="0"/>
          <a:chExt cx="0" cy="0"/>
        </a:xfrm>
      </p:grpSpPr>
      <p:pic>
        <p:nvPicPr>
          <p:cNvPr descr="A close up of text on a black background&#10;&#10;Description generated with high confidence" id="473" name="Google Shape;473;p31"/>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474" name="Google Shape;474;p31"/>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475" name="Google Shape;475;p31"/>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476" name="Google Shape;476;p31"/>
          <p:cNvSpPr txBox="1"/>
          <p:nvPr/>
        </p:nvSpPr>
        <p:spPr>
          <a:xfrm>
            <a:off x="1745673" y="2290618"/>
            <a:ext cx="7952509" cy="22159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3800">
                <a:solidFill>
                  <a:schemeClr val="dk1"/>
                </a:solidFill>
                <a:latin typeface="Arial"/>
                <a:ea typeface="Arial"/>
                <a:cs typeface="Arial"/>
                <a:sym typeface="Arial"/>
              </a:rPr>
              <a:t>Lesson 2</a:t>
            </a:r>
            <a:endParaRPr sz="13800">
              <a:solidFill>
                <a:schemeClr val="dk1"/>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pic>
        <p:nvPicPr>
          <p:cNvPr descr="A close up of text on a black background&#10;&#10;Description generated with high confidence" id="481" name="Google Shape;481;p32"/>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482" name="Google Shape;482;p32"/>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483" name="Google Shape;483;p32"/>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484" name="Google Shape;484;p32"/>
          <p:cNvSpPr txBox="1"/>
          <p:nvPr>
            <p:ph type="title"/>
          </p:nvPr>
        </p:nvSpPr>
        <p:spPr>
          <a:xfrm>
            <a:off x="1853063" y="826021"/>
            <a:ext cx="8220075" cy="46672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0000"/>
              </a:buClr>
              <a:buSzPct val="100000"/>
              <a:buFont typeface="Calibri"/>
              <a:buNone/>
            </a:pPr>
            <a:r>
              <a:rPr lang="en-GB">
                <a:latin typeface="Calibri"/>
                <a:ea typeface="Calibri"/>
                <a:cs typeface="Calibri"/>
                <a:sym typeface="Calibri"/>
              </a:rPr>
              <a:t>Human Reproduction</a:t>
            </a:r>
            <a:endParaRPr/>
          </a:p>
        </p:txBody>
      </p:sp>
      <p:sp>
        <p:nvSpPr>
          <p:cNvPr id="485" name="Google Shape;485;p32"/>
          <p:cNvSpPr txBox="1"/>
          <p:nvPr/>
        </p:nvSpPr>
        <p:spPr>
          <a:xfrm>
            <a:off x="2063553" y="5156200"/>
            <a:ext cx="8137721" cy="696496"/>
          </a:xfrm>
          <a:prstGeom prst="rect">
            <a:avLst/>
          </a:prstGeom>
          <a:noFill/>
          <a:ln>
            <a:noFill/>
          </a:ln>
        </p:spPr>
        <p:txBody>
          <a:bodyPr anchorCtr="0" anchor="t" bIns="180000" lIns="216000" spcFirstLastPara="1" rIns="216000" wrap="square" tIns="144000">
            <a:spAutoFit/>
          </a:bodyPr>
          <a:lstStyle/>
          <a:p>
            <a:pPr indent="0" lvl="0" marL="0" marR="0" rtl="0" algn="ctr">
              <a:lnSpc>
                <a:spcPct val="100000"/>
              </a:lnSpc>
              <a:spcBef>
                <a:spcPts val="0"/>
              </a:spcBef>
              <a:spcAft>
                <a:spcPts val="0"/>
              </a:spcAft>
              <a:buClr>
                <a:srgbClr val="2DB6BC"/>
              </a:buClr>
              <a:buSzPts val="2400"/>
              <a:buFont typeface="Arial"/>
              <a:buNone/>
            </a:pPr>
            <a:r>
              <a:rPr lang="en-GB" sz="2400">
                <a:solidFill>
                  <a:srgbClr val="2DB6BC"/>
                </a:solidFill>
                <a:latin typeface="Arial"/>
                <a:ea typeface="Arial"/>
                <a:cs typeface="Arial"/>
                <a:sym typeface="Arial"/>
              </a:rPr>
              <a:t>They are all vital in the process of Human Reproduction.</a:t>
            </a:r>
            <a:endParaRPr/>
          </a:p>
        </p:txBody>
      </p:sp>
      <p:pic>
        <p:nvPicPr>
          <p:cNvPr id="486" name="Google Shape;486;p32"/>
          <p:cNvPicPr preferRelativeResize="0"/>
          <p:nvPr/>
        </p:nvPicPr>
        <p:blipFill rotWithShape="1">
          <a:blip r:embed="rId4">
            <a:alphaModFix/>
          </a:blip>
          <a:srcRect b="0" l="0" r="0" t="0"/>
          <a:stretch/>
        </p:blipFill>
        <p:spPr>
          <a:xfrm>
            <a:off x="2246314" y="3221038"/>
            <a:ext cx="1868487" cy="1403350"/>
          </a:xfrm>
          <a:prstGeom prst="rect">
            <a:avLst/>
          </a:prstGeom>
          <a:noFill/>
          <a:ln>
            <a:noFill/>
          </a:ln>
        </p:spPr>
      </p:pic>
      <p:pic>
        <p:nvPicPr>
          <p:cNvPr id="487" name="Google Shape;487;p32"/>
          <p:cNvPicPr preferRelativeResize="0"/>
          <p:nvPr/>
        </p:nvPicPr>
        <p:blipFill rotWithShape="1">
          <a:blip r:embed="rId5">
            <a:alphaModFix/>
          </a:blip>
          <a:srcRect b="0" l="0" r="0" t="0"/>
          <a:stretch/>
        </p:blipFill>
        <p:spPr>
          <a:xfrm>
            <a:off x="6115051" y="3221038"/>
            <a:ext cx="1597025" cy="1403350"/>
          </a:xfrm>
          <a:prstGeom prst="rect">
            <a:avLst/>
          </a:prstGeom>
          <a:noFill/>
          <a:ln>
            <a:noFill/>
          </a:ln>
        </p:spPr>
      </p:pic>
      <p:pic>
        <p:nvPicPr>
          <p:cNvPr id="488" name="Google Shape;488;p32"/>
          <p:cNvPicPr preferRelativeResize="0"/>
          <p:nvPr/>
        </p:nvPicPr>
        <p:blipFill rotWithShape="1">
          <a:blip r:embed="rId6">
            <a:alphaModFix/>
          </a:blip>
          <a:srcRect b="0" l="0" r="0" t="0"/>
          <a:stretch/>
        </p:blipFill>
        <p:spPr>
          <a:xfrm>
            <a:off x="8067676" y="3402014"/>
            <a:ext cx="1876425" cy="841375"/>
          </a:xfrm>
          <a:prstGeom prst="rect">
            <a:avLst/>
          </a:prstGeom>
          <a:noFill/>
          <a:ln>
            <a:noFill/>
          </a:ln>
        </p:spPr>
      </p:pic>
      <p:sp>
        <p:nvSpPr>
          <p:cNvPr id="489" name="Google Shape;489;p32"/>
          <p:cNvSpPr txBox="1"/>
          <p:nvPr/>
        </p:nvSpPr>
        <p:spPr>
          <a:xfrm>
            <a:off x="1966433" y="1509485"/>
            <a:ext cx="7705725" cy="634941"/>
          </a:xfrm>
          <a:prstGeom prst="rect">
            <a:avLst/>
          </a:prstGeom>
          <a:solidFill>
            <a:srgbClr val="2DB6BC"/>
          </a:solidFill>
          <a:ln>
            <a:noFill/>
          </a:ln>
        </p:spPr>
        <p:txBody>
          <a:bodyPr anchorCtr="0" anchor="t" bIns="180000" lIns="216000" spcFirstLastPara="1" rIns="216000" wrap="square" tIns="144000">
            <a:spAutoFit/>
          </a:bodyPr>
          <a:lstStyle/>
          <a:p>
            <a:pPr indent="0" lvl="0" marL="0" marR="0" rtl="0" algn="just">
              <a:lnSpc>
                <a:spcPct val="100000"/>
              </a:lnSpc>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Do you know what any of these pictures show?</a:t>
            </a:r>
            <a:endParaRPr/>
          </a:p>
        </p:txBody>
      </p:sp>
      <p:pic>
        <p:nvPicPr>
          <p:cNvPr id="490" name="Google Shape;490;p32"/>
          <p:cNvPicPr preferRelativeResize="0"/>
          <p:nvPr/>
        </p:nvPicPr>
        <p:blipFill rotWithShape="1">
          <a:blip r:embed="rId7">
            <a:alphaModFix/>
          </a:blip>
          <a:srcRect b="0" l="0" r="0" t="0"/>
          <a:stretch/>
        </p:blipFill>
        <p:spPr>
          <a:xfrm>
            <a:off x="4367808" y="3402014"/>
            <a:ext cx="1477716" cy="1304085"/>
          </a:xfrm>
          <a:prstGeom prst="rect">
            <a:avLst/>
          </a:prstGeom>
          <a:noFill/>
          <a:ln>
            <a:noFill/>
          </a:ln>
        </p:spPr>
      </p:pic>
      <p:sp>
        <p:nvSpPr>
          <p:cNvPr id="491" name="Google Shape;491;p32"/>
          <p:cNvSpPr/>
          <p:nvPr/>
        </p:nvSpPr>
        <p:spPr>
          <a:xfrm>
            <a:off x="1590292" y="112322"/>
            <a:ext cx="9049518" cy="68505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en-GB" sz="1800" u="sng">
                <a:solidFill>
                  <a:schemeClr val="dk1"/>
                </a:solidFill>
                <a:latin typeface="Century Gothic"/>
                <a:ea typeface="Century Gothic"/>
                <a:cs typeface="Century Gothic"/>
                <a:sym typeface="Century Gothic"/>
              </a:rPr>
              <a:t>LQ: Do I know the names of the male and female reproductive organs and what’s needed to make a baby?</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9"/>
                                        </p:tgtEl>
                                        <p:attrNameLst>
                                          <p:attrName>style.visibility</p:attrName>
                                        </p:attrNameLst>
                                      </p:cBhvr>
                                      <p:to>
                                        <p:strVal val="visible"/>
                                      </p:to>
                                    </p:set>
                                    <p:animEffect filter="fade" transition="in">
                                      <p:cBhvr>
                                        <p:cTn dur="500"/>
                                        <p:tgtEl>
                                          <p:spTgt spid="48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86"/>
                                        </p:tgtEl>
                                        <p:attrNameLst>
                                          <p:attrName>style.visibility</p:attrName>
                                        </p:attrNameLst>
                                      </p:cBhvr>
                                      <p:to>
                                        <p:strVal val="visible"/>
                                      </p:to>
                                    </p:set>
                                    <p:anim calcmode="lin" valueType="num">
                                      <p:cBhvr additive="base">
                                        <p:cTn dur="500"/>
                                        <p:tgtEl>
                                          <p:spTgt spid="486"/>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87"/>
                                        </p:tgtEl>
                                        <p:attrNameLst>
                                          <p:attrName>style.visibility</p:attrName>
                                        </p:attrNameLst>
                                      </p:cBhvr>
                                      <p:to>
                                        <p:strVal val="visible"/>
                                      </p:to>
                                    </p:set>
                                    <p:anim calcmode="lin" valueType="num">
                                      <p:cBhvr additive="base">
                                        <p:cTn dur="500"/>
                                        <p:tgtEl>
                                          <p:spTgt spid="487"/>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488"/>
                                        </p:tgtEl>
                                        <p:attrNameLst>
                                          <p:attrName>style.visibility</p:attrName>
                                        </p:attrNameLst>
                                      </p:cBhvr>
                                      <p:to>
                                        <p:strVal val="visible"/>
                                      </p:to>
                                    </p:set>
                                    <p:anim calcmode="lin" valueType="num">
                                      <p:cBhvr additive="base">
                                        <p:cTn dur="500"/>
                                        <p:tgtEl>
                                          <p:spTgt spid="48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5"/>
                                        </p:tgtEl>
                                        <p:attrNameLst>
                                          <p:attrName>style.visibility</p:attrName>
                                        </p:attrNameLst>
                                      </p:cBhvr>
                                      <p:to>
                                        <p:strVal val="visible"/>
                                      </p:to>
                                    </p:set>
                                    <p:animEffect filter="fade" transition="in">
                                      <p:cBhvr>
                                        <p:cTn dur="500"/>
                                        <p:tgtEl>
                                          <p:spTgt spid="4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0"/>
                                        </p:tgtEl>
                                        <p:attrNameLst>
                                          <p:attrName>style.visibility</p:attrName>
                                        </p:attrNameLst>
                                      </p:cBhvr>
                                      <p:to>
                                        <p:strVal val="visible"/>
                                      </p:to>
                                    </p:set>
                                    <p:animEffect filter="fade" transition="in">
                                      <p:cBhvr>
                                        <p:cTn dur="500"/>
                                        <p:tgtEl>
                                          <p:spTgt spid="49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pic>
        <p:nvPicPr>
          <p:cNvPr descr="A close up of text on a black background&#10;&#10;Description generated with high confidence" id="496" name="Google Shape;496;p33"/>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497" name="Google Shape;497;p33"/>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498" name="Google Shape;498;p33"/>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pic>
        <p:nvPicPr>
          <p:cNvPr id="499" name="Google Shape;499;p33"/>
          <p:cNvPicPr preferRelativeResize="0"/>
          <p:nvPr/>
        </p:nvPicPr>
        <p:blipFill rotWithShape="1">
          <a:blip r:embed="rId4">
            <a:alphaModFix/>
          </a:blip>
          <a:srcRect b="0" l="0" r="60260" t="0"/>
          <a:stretch/>
        </p:blipFill>
        <p:spPr>
          <a:xfrm>
            <a:off x="2173828" y="1767500"/>
            <a:ext cx="1726870" cy="4218856"/>
          </a:xfrm>
          <a:prstGeom prst="rect">
            <a:avLst/>
          </a:prstGeom>
          <a:noFill/>
          <a:ln>
            <a:noFill/>
          </a:ln>
        </p:spPr>
      </p:pic>
      <p:sp>
        <p:nvSpPr>
          <p:cNvPr id="500" name="Google Shape;500;p33"/>
          <p:cNvSpPr txBox="1"/>
          <p:nvPr>
            <p:ph type="title"/>
          </p:nvPr>
        </p:nvSpPr>
        <p:spPr>
          <a:xfrm>
            <a:off x="2018144" y="833619"/>
            <a:ext cx="8220075" cy="99430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rPr lang="en-GB"/>
              <a:t>Female reproductive system</a:t>
            </a:r>
            <a:endParaRPr/>
          </a:p>
        </p:txBody>
      </p:sp>
      <p:pic>
        <p:nvPicPr>
          <p:cNvPr id="501" name="Google Shape;501;p33"/>
          <p:cNvPicPr preferRelativeResize="0"/>
          <p:nvPr/>
        </p:nvPicPr>
        <p:blipFill rotWithShape="1">
          <a:blip r:embed="rId5">
            <a:alphaModFix/>
          </a:blip>
          <a:srcRect b="0" l="29602" r="0" t="0"/>
          <a:stretch/>
        </p:blipFill>
        <p:spPr>
          <a:xfrm>
            <a:off x="4298910" y="1841906"/>
            <a:ext cx="3976290" cy="4162425"/>
          </a:xfrm>
          <a:prstGeom prst="rect">
            <a:avLst/>
          </a:prstGeom>
          <a:noFill/>
          <a:ln>
            <a:noFill/>
          </a:ln>
        </p:spPr>
      </p:pic>
      <p:pic>
        <p:nvPicPr>
          <p:cNvPr id="502" name="Google Shape;502;p33"/>
          <p:cNvPicPr preferRelativeResize="0"/>
          <p:nvPr/>
        </p:nvPicPr>
        <p:blipFill rotWithShape="1">
          <a:blip r:embed="rId6">
            <a:alphaModFix/>
          </a:blip>
          <a:srcRect b="0" l="0" r="0" t="0"/>
          <a:stretch/>
        </p:blipFill>
        <p:spPr>
          <a:xfrm>
            <a:off x="8437202" y="1595268"/>
            <a:ext cx="1612581" cy="1423104"/>
          </a:xfrm>
          <a:prstGeom prst="rect">
            <a:avLst/>
          </a:prstGeom>
          <a:noFill/>
          <a:ln>
            <a:noFill/>
          </a:ln>
        </p:spPr>
      </p:pic>
      <p:cxnSp>
        <p:nvCxnSpPr>
          <p:cNvPr id="503" name="Google Shape;503;p33"/>
          <p:cNvCxnSpPr/>
          <p:nvPr/>
        </p:nvCxnSpPr>
        <p:spPr>
          <a:xfrm flipH="1">
            <a:off x="3108610" y="3207660"/>
            <a:ext cx="1368152" cy="1008112"/>
          </a:xfrm>
          <a:prstGeom prst="straightConnector1">
            <a:avLst/>
          </a:prstGeom>
          <a:noFill/>
          <a:ln cap="flat" cmpd="sng" w="19050">
            <a:solidFill>
              <a:schemeClr val="dk1"/>
            </a:solidFill>
            <a:prstDash val="solid"/>
            <a:miter lim="800000"/>
            <a:headEnd len="sm" w="sm" type="none"/>
            <a:tailEnd len="sm" w="sm" type="none"/>
          </a:ln>
        </p:spPr>
      </p:cxnSp>
      <p:sp>
        <p:nvSpPr>
          <p:cNvPr id="504" name="Google Shape;504;p33"/>
          <p:cNvSpPr txBox="1"/>
          <p:nvPr/>
        </p:nvSpPr>
        <p:spPr>
          <a:xfrm>
            <a:off x="8686625" y="3516463"/>
            <a:ext cx="2178226" cy="1989158"/>
          </a:xfrm>
          <a:prstGeom prst="rect">
            <a:avLst/>
          </a:prstGeom>
          <a:noFill/>
          <a:ln>
            <a:noFill/>
          </a:ln>
        </p:spPr>
        <p:txBody>
          <a:bodyPr anchorCtr="0" anchor="t" bIns="180000" lIns="216000" spcFirstLastPara="1" rIns="216000" wrap="square" tIns="144000">
            <a:spAutoFit/>
          </a:bodyPr>
          <a:lstStyle/>
          <a:p>
            <a:pPr indent="0" lvl="0" marL="0" marR="0" rtl="0" algn="l">
              <a:lnSpc>
                <a:spcPct val="100000"/>
              </a:lnSpc>
              <a:spcBef>
                <a:spcPts val="0"/>
              </a:spcBef>
              <a:spcAft>
                <a:spcPts val="0"/>
              </a:spcAft>
              <a:buClr>
                <a:srgbClr val="2DB6BC"/>
              </a:buClr>
              <a:buSzPts val="1800"/>
              <a:buFont typeface="Arial"/>
              <a:buNone/>
            </a:pPr>
            <a:r>
              <a:rPr lang="en-GB" sz="1800">
                <a:solidFill>
                  <a:srgbClr val="2DB6BC"/>
                </a:solidFill>
                <a:latin typeface="Arial"/>
                <a:ea typeface="Arial"/>
                <a:cs typeface="Arial"/>
                <a:sym typeface="Arial"/>
              </a:rPr>
              <a:t>This is a magnified image of an egg. The eggs (ovum) are stored in the ovaries.</a:t>
            </a:r>
            <a:endParaRPr sz="1800">
              <a:solidFill>
                <a:srgbClr val="2DB6BC"/>
              </a:solidFill>
              <a:latin typeface="Arial"/>
              <a:ea typeface="Arial"/>
              <a:cs typeface="Arial"/>
              <a:sym typeface="Arial"/>
            </a:endParaRPr>
          </a:p>
        </p:txBody>
      </p:sp>
      <p:sp>
        <p:nvSpPr>
          <p:cNvPr id="505" name="Google Shape;505;p33"/>
          <p:cNvSpPr/>
          <p:nvPr/>
        </p:nvSpPr>
        <p:spPr>
          <a:xfrm>
            <a:off x="700114" y="412118"/>
            <a:ext cx="11741268" cy="68505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en-GB" sz="1800" u="sng">
                <a:solidFill>
                  <a:schemeClr val="dk1"/>
                </a:solidFill>
                <a:latin typeface="Century Gothic"/>
                <a:ea typeface="Century Gothic"/>
                <a:cs typeface="Century Gothic"/>
                <a:sym typeface="Century Gothic"/>
              </a:rPr>
              <a:t>LQ: Do I know the names of the male and female reproductive organs and what’s needed to make a baby?</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2"/>
                                        </p:tgtEl>
                                        <p:attrNameLst>
                                          <p:attrName>style.visibility</p:attrName>
                                        </p:attrNameLst>
                                      </p:cBhvr>
                                      <p:to>
                                        <p:strVal val="visible"/>
                                      </p:to>
                                    </p:set>
                                    <p:animEffect filter="fade" transition="in">
                                      <p:cBhvr>
                                        <p:cTn dur="500"/>
                                        <p:tgtEl>
                                          <p:spTgt spid="50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4"/>
                                        </p:tgtEl>
                                        <p:attrNameLst>
                                          <p:attrName>style.visibility</p:attrName>
                                        </p:attrNameLst>
                                      </p:cBhvr>
                                      <p:to>
                                        <p:strVal val="visible"/>
                                      </p:to>
                                    </p:set>
                                    <p:animEffect filter="fade" transition="in">
                                      <p:cBhvr>
                                        <p:cTn dur="500"/>
                                        <p:tgtEl>
                                          <p:spTgt spid="5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9" name="Shape 509"/>
        <p:cNvGrpSpPr/>
        <p:nvPr/>
      </p:nvGrpSpPr>
      <p:grpSpPr>
        <a:xfrm>
          <a:off x="0" y="0"/>
          <a:ext cx="0" cy="0"/>
          <a:chOff x="0" y="0"/>
          <a:chExt cx="0" cy="0"/>
        </a:xfrm>
      </p:grpSpPr>
      <p:pic>
        <p:nvPicPr>
          <p:cNvPr descr="A close up of text on a black background&#10;&#10;Description generated with high confidence" id="510" name="Google Shape;510;p34"/>
          <p:cNvPicPr preferRelativeResize="0"/>
          <p:nvPr/>
        </p:nvPicPr>
        <p:blipFill rotWithShape="1">
          <a:blip r:embed="rId3">
            <a:alphaModFix/>
          </a:blip>
          <a:srcRect b="0" l="0" r="0" t="0"/>
          <a:stretch/>
        </p:blipFill>
        <p:spPr>
          <a:xfrm>
            <a:off x="12161" y="4723177"/>
            <a:ext cx="1697098" cy="2124279"/>
          </a:xfrm>
          <a:prstGeom prst="rect">
            <a:avLst/>
          </a:prstGeom>
          <a:noFill/>
          <a:ln>
            <a:noFill/>
          </a:ln>
        </p:spPr>
      </p:pic>
      <p:sp>
        <p:nvSpPr>
          <p:cNvPr id="511" name="Google Shape;511;p34"/>
          <p:cNvSpPr/>
          <p:nvPr/>
        </p:nvSpPr>
        <p:spPr>
          <a:xfrm>
            <a:off x="0" y="599252"/>
            <a:ext cx="790041" cy="731520"/>
          </a:xfrm>
          <a:prstGeom prst="rect">
            <a:avLst/>
          </a:prstGeom>
          <a:solidFill>
            <a:srgbClr val="BED712"/>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512" name="Google Shape;512;p34"/>
          <p:cNvPicPr preferRelativeResize="0"/>
          <p:nvPr/>
        </p:nvPicPr>
        <p:blipFill rotWithShape="1">
          <a:blip r:embed="rId3">
            <a:alphaModFix/>
          </a:blip>
          <a:srcRect b="0" l="0" r="0" t="0"/>
          <a:stretch/>
        </p:blipFill>
        <p:spPr>
          <a:xfrm rot="10799991">
            <a:off x="10474122" y="-28347"/>
            <a:ext cx="1717874" cy="2150284"/>
          </a:xfrm>
          <a:prstGeom prst="rect">
            <a:avLst/>
          </a:prstGeom>
          <a:noFill/>
          <a:ln>
            <a:noFill/>
          </a:ln>
        </p:spPr>
      </p:pic>
      <p:sp>
        <p:nvSpPr>
          <p:cNvPr id="513" name="Google Shape;513;p34"/>
          <p:cNvSpPr txBox="1"/>
          <p:nvPr>
            <p:ph type="title"/>
          </p:nvPr>
        </p:nvSpPr>
        <p:spPr>
          <a:xfrm>
            <a:off x="2378362" y="833619"/>
            <a:ext cx="8220075" cy="99430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rPr lang="en-GB"/>
              <a:t>Male reproductive system</a:t>
            </a:r>
            <a:endParaRPr/>
          </a:p>
        </p:txBody>
      </p:sp>
      <p:sp>
        <p:nvSpPr>
          <p:cNvPr id="514" name="Google Shape;514;p34"/>
          <p:cNvSpPr txBox="1"/>
          <p:nvPr/>
        </p:nvSpPr>
        <p:spPr>
          <a:xfrm>
            <a:off x="8635419" y="3132278"/>
            <a:ext cx="2178226" cy="1712159"/>
          </a:xfrm>
          <a:prstGeom prst="rect">
            <a:avLst/>
          </a:prstGeom>
          <a:noFill/>
          <a:ln>
            <a:noFill/>
          </a:ln>
        </p:spPr>
        <p:txBody>
          <a:bodyPr anchorCtr="0" anchor="t" bIns="180000" lIns="216000" spcFirstLastPara="1" rIns="216000" wrap="square" tIns="144000">
            <a:spAutoFit/>
          </a:bodyPr>
          <a:lstStyle/>
          <a:p>
            <a:pPr indent="0" lvl="0" marL="0" marR="0" rtl="0" algn="l">
              <a:lnSpc>
                <a:spcPct val="100000"/>
              </a:lnSpc>
              <a:spcBef>
                <a:spcPts val="0"/>
              </a:spcBef>
              <a:spcAft>
                <a:spcPts val="0"/>
              </a:spcAft>
              <a:buClr>
                <a:srgbClr val="2DB6BC"/>
              </a:buClr>
              <a:buSzPts val="1800"/>
              <a:buFont typeface="Arial"/>
              <a:buNone/>
            </a:pPr>
            <a:r>
              <a:rPr lang="en-GB" sz="1800">
                <a:solidFill>
                  <a:srgbClr val="2DB6BC"/>
                </a:solidFill>
                <a:latin typeface="Arial"/>
                <a:ea typeface="Arial"/>
                <a:cs typeface="Arial"/>
                <a:sym typeface="Arial"/>
              </a:rPr>
              <a:t>This is a magnified image of a sperm. The sperm are stored in the testicles.</a:t>
            </a:r>
            <a:endParaRPr sz="1800">
              <a:solidFill>
                <a:srgbClr val="2DB6BC"/>
              </a:solidFill>
              <a:latin typeface="Arial"/>
              <a:ea typeface="Arial"/>
              <a:cs typeface="Arial"/>
              <a:sym typeface="Arial"/>
            </a:endParaRPr>
          </a:p>
        </p:txBody>
      </p:sp>
      <p:pic>
        <p:nvPicPr>
          <p:cNvPr id="515" name="Google Shape;515;p34"/>
          <p:cNvPicPr preferRelativeResize="0"/>
          <p:nvPr/>
        </p:nvPicPr>
        <p:blipFill rotWithShape="1">
          <a:blip r:embed="rId4">
            <a:alphaModFix/>
          </a:blip>
          <a:srcRect b="0" l="0" r="0" t="0"/>
          <a:stretch/>
        </p:blipFill>
        <p:spPr>
          <a:xfrm rot="1102074">
            <a:off x="8625716" y="2252227"/>
            <a:ext cx="1876425" cy="841375"/>
          </a:xfrm>
          <a:prstGeom prst="rect">
            <a:avLst/>
          </a:prstGeom>
          <a:noFill/>
          <a:ln>
            <a:noFill/>
          </a:ln>
        </p:spPr>
      </p:pic>
      <p:pic>
        <p:nvPicPr>
          <p:cNvPr id="516" name="Google Shape;516;p34"/>
          <p:cNvPicPr preferRelativeResize="0"/>
          <p:nvPr/>
        </p:nvPicPr>
        <p:blipFill rotWithShape="1">
          <a:blip r:embed="rId5">
            <a:alphaModFix/>
          </a:blip>
          <a:srcRect b="0" l="0" r="0" t="0"/>
          <a:stretch/>
        </p:blipFill>
        <p:spPr>
          <a:xfrm>
            <a:off x="2676740" y="1658084"/>
            <a:ext cx="1872208" cy="5118854"/>
          </a:xfrm>
          <a:prstGeom prst="rect">
            <a:avLst/>
          </a:prstGeom>
          <a:noFill/>
          <a:ln>
            <a:noFill/>
          </a:ln>
        </p:spPr>
      </p:pic>
      <p:cxnSp>
        <p:nvCxnSpPr>
          <p:cNvPr id="517" name="Google Shape;517;p34"/>
          <p:cNvCxnSpPr/>
          <p:nvPr/>
        </p:nvCxnSpPr>
        <p:spPr>
          <a:xfrm flipH="1">
            <a:off x="3684852" y="4528991"/>
            <a:ext cx="1370087" cy="141129"/>
          </a:xfrm>
          <a:prstGeom prst="straightConnector1">
            <a:avLst/>
          </a:prstGeom>
          <a:noFill/>
          <a:ln cap="flat" cmpd="sng" w="19050">
            <a:solidFill>
              <a:schemeClr val="dk1"/>
            </a:solidFill>
            <a:prstDash val="solid"/>
            <a:miter lim="800000"/>
            <a:headEnd len="sm" w="sm" type="none"/>
            <a:tailEnd len="sm" w="sm" type="none"/>
          </a:ln>
        </p:spPr>
      </p:cxnSp>
      <p:pic>
        <p:nvPicPr>
          <p:cNvPr id="518" name="Google Shape;518;p34"/>
          <p:cNvPicPr preferRelativeResize="0"/>
          <p:nvPr/>
        </p:nvPicPr>
        <p:blipFill rotWithShape="1">
          <a:blip r:embed="rId6">
            <a:alphaModFix/>
          </a:blip>
          <a:srcRect b="0" l="0" r="0" t="0"/>
          <a:stretch/>
        </p:blipFill>
        <p:spPr>
          <a:xfrm>
            <a:off x="5054939" y="2703604"/>
            <a:ext cx="3400054" cy="2987721"/>
          </a:xfrm>
          <a:prstGeom prst="rect">
            <a:avLst/>
          </a:prstGeom>
          <a:noFill/>
          <a:ln>
            <a:noFill/>
          </a:ln>
        </p:spPr>
      </p:pic>
      <p:sp>
        <p:nvSpPr>
          <p:cNvPr id="519" name="Google Shape;519;p34"/>
          <p:cNvSpPr txBox="1"/>
          <p:nvPr/>
        </p:nvSpPr>
        <p:spPr>
          <a:xfrm>
            <a:off x="4823029" y="6087979"/>
            <a:ext cx="1094071" cy="452869"/>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Testicles</a:t>
            </a:r>
            <a:endParaRPr sz="1800">
              <a:solidFill>
                <a:schemeClr val="dk1"/>
              </a:solidFill>
              <a:latin typeface="Arial"/>
              <a:ea typeface="Arial"/>
              <a:cs typeface="Arial"/>
              <a:sym typeface="Arial"/>
            </a:endParaRPr>
          </a:p>
        </p:txBody>
      </p:sp>
      <p:sp>
        <p:nvSpPr>
          <p:cNvPr id="520" name="Google Shape;520;p34"/>
          <p:cNvSpPr txBox="1"/>
          <p:nvPr/>
        </p:nvSpPr>
        <p:spPr>
          <a:xfrm>
            <a:off x="4644896" y="3245784"/>
            <a:ext cx="1094071" cy="452869"/>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Penis</a:t>
            </a:r>
            <a:endParaRPr sz="1800">
              <a:solidFill>
                <a:schemeClr val="dk1"/>
              </a:solidFill>
              <a:latin typeface="Arial"/>
              <a:ea typeface="Arial"/>
              <a:cs typeface="Arial"/>
              <a:sym typeface="Arial"/>
            </a:endParaRPr>
          </a:p>
        </p:txBody>
      </p:sp>
      <p:sp>
        <p:nvSpPr>
          <p:cNvPr id="521" name="Google Shape;521;p34"/>
          <p:cNvSpPr txBox="1"/>
          <p:nvPr/>
        </p:nvSpPr>
        <p:spPr>
          <a:xfrm>
            <a:off x="7849037" y="4882661"/>
            <a:ext cx="1094071" cy="452869"/>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Rectum</a:t>
            </a:r>
            <a:endParaRPr sz="1800">
              <a:solidFill>
                <a:schemeClr val="dk1"/>
              </a:solidFill>
              <a:latin typeface="Arial"/>
              <a:ea typeface="Arial"/>
              <a:cs typeface="Arial"/>
              <a:sym typeface="Arial"/>
            </a:endParaRPr>
          </a:p>
        </p:txBody>
      </p:sp>
      <p:sp>
        <p:nvSpPr>
          <p:cNvPr id="522" name="Google Shape;522;p34"/>
          <p:cNvSpPr txBox="1"/>
          <p:nvPr/>
        </p:nvSpPr>
        <p:spPr>
          <a:xfrm>
            <a:off x="6133124" y="2061849"/>
            <a:ext cx="1094071" cy="452869"/>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Bladder</a:t>
            </a:r>
            <a:endParaRPr sz="1800">
              <a:solidFill>
                <a:schemeClr val="dk1"/>
              </a:solidFill>
              <a:latin typeface="Arial"/>
              <a:ea typeface="Arial"/>
              <a:cs typeface="Arial"/>
              <a:sym typeface="Arial"/>
            </a:endParaRPr>
          </a:p>
        </p:txBody>
      </p:sp>
      <p:cxnSp>
        <p:nvCxnSpPr>
          <p:cNvPr id="523" name="Google Shape;523;p34"/>
          <p:cNvCxnSpPr/>
          <p:nvPr/>
        </p:nvCxnSpPr>
        <p:spPr>
          <a:xfrm>
            <a:off x="6565172" y="2404265"/>
            <a:ext cx="360040" cy="728013"/>
          </a:xfrm>
          <a:prstGeom prst="straightConnector1">
            <a:avLst/>
          </a:prstGeom>
          <a:noFill/>
          <a:ln cap="flat" cmpd="sng" w="19050">
            <a:solidFill>
              <a:schemeClr val="dk1"/>
            </a:solidFill>
            <a:prstDash val="solid"/>
            <a:miter lim="800000"/>
            <a:headEnd len="sm" w="sm" type="none"/>
            <a:tailEnd len="sm" w="sm" type="none"/>
          </a:ln>
        </p:spPr>
      </p:cxnSp>
      <p:cxnSp>
        <p:nvCxnSpPr>
          <p:cNvPr id="524" name="Google Shape;524;p34"/>
          <p:cNvCxnSpPr/>
          <p:nvPr/>
        </p:nvCxnSpPr>
        <p:spPr>
          <a:xfrm>
            <a:off x="5054939" y="3602969"/>
            <a:ext cx="360040" cy="728013"/>
          </a:xfrm>
          <a:prstGeom prst="straightConnector1">
            <a:avLst/>
          </a:prstGeom>
          <a:noFill/>
          <a:ln cap="flat" cmpd="sng" w="19050">
            <a:solidFill>
              <a:schemeClr val="dk1"/>
            </a:solidFill>
            <a:prstDash val="solid"/>
            <a:miter lim="800000"/>
            <a:headEnd len="sm" w="sm" type="none"/>
            <a:tailEnd len="sm" w="sm" type="none"/>
          </a:ln>
        </p:spPr>
      </p:cxnSp>
      <p:cxnSp>
        <p:nvCxnSpPr>
          <p:cNvPr id="525" name="Google Shape;525;p34"/>
          <p:cNvCxnSpPr/>
          <p:nvPr/>
        </p:nvCxnSpPr>
        <p:spPr>
          <a:xfrm>
            <a:off x="7933324" y="4670120"/>
            <a:ext cx="271449" cy="364006"/>
          </a:xfrm>
          <a:prstGeom prst="straightConnector1">
            <a:avLst/>
          </a:prstGeom>
          <a:noFill/>
          <a:ln cap="flat" cmpd="sng" w="19050">
            <a:solidFill>
              <a:schemeClr val="dk1"/>
            </a:solidFill>
            <a:prstDash val="solid"/>
            <a:miter lim="800000"/>
            <a:headEnd len="sm" w="sm" type="none"/>
            <a:tailEnd len="sm" w="sm" type="none"/>
          </a:ln>
        </p:spPr>
      </p:cxnSp>
      <p:cxnSp>
        <p:nvCxnSpPr>
          <p:cNvPr id="526" name="Google Shape;526;p34"/>
          <p:cNvCxnSpPr/>
          <p:nvPr/>
        </p:nvCxnSpPr>
        <p:spPr>
          <a:xfrm flipH="1">
            <a:off x="5371951" y="5525646"/>
            <a:ext cx="455342" cy="658017"/>
          </a:xfrm>
          <a:prstGeom prst="straightConnector1">
            <a:avLst/>
          </a:prstGeom>
          <a:noFill/>
          <a:ln cap="flat" cmpd="sng" w="19050">
            <a:solidFill>
              <a:schemeClr val="dk1"/>
            </a:solidFill>
            <a:prstDash val="solid"/>
            <a:miter lim="800000"/>
            <a:headEnd len="sm" w="sm" type="none"/>
            <a:tailEnd len="sm" w="sm" type="none"/>
          </a:ln>
        </p:spPr>
      </p:cxnSp>
      <p:sp>
        <p:nvSpPr>
          <p:cNvPr id="527" name="Google Shape;527;p34"/>
          <p:cNvSpPr/>
          <p:nvPr/>
        </p:nvSpPr>
        <p:spPr>
          <a:xfrm>
            <a:off x="395536" y="157860"/>
            <a:ext cx="11482428" cy="68505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en-GB" sz="1800" u="sng">
                <a:solidFill>
                  <a:schemeClr val="dk1"/>
                </a:solidFill>
                <a:latin typeface="Century Gothic"/>
                <a:ea typeface="Century Gothic"/>
                <a:cs typeface="Century Gothic"/>
                <a:sym typeface="Century Gothic"/>
              </a:rPr>
              <a:t>LQ: Do I know the names of the male and female reproductive organs and what’s needed to make a baby?</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4"/>
                                        </p:tgtEl>
                                        <p:attrNameLst>
                                          <p:attrName>style.visibility</p:attrName>
                                        </p:attrNameLst>
                                      </p:cBhvr>
                                      <p:to>
                                        <p:strVal val="visible"/>
                                      </p:to>
                                    </p:set>
                                    <p:animEffect filter="fade" transition="in">
                                      <p:cBhvr>
                                        <p:cTn dur="500"/>
                                        <p:tgtEl>
                                          <p:spTgt spid="51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515"/>
                                        </p:tgtEl>
                                        <p:attrNameLst>
                                          <p:attrName>style.visibility</p:attrName>
                                        </p:attrNameLst>
                                      </p:cBhvr>
                                      <p:to>
                                        <p:strVal val="visible"/>
                                      </p:to>
                                    </p:set>
                                    <p:anim calcmode="lin" valueType="num">
                                      <p:cBhvr additive="base">
                                        <p:cTn dur="500"/>
                                        <p:tgtEl>
                                          <p:spTgt spid="51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18"/>
                                        </p:tgtEl>
                                        <p:attrNameLst>
                                          <p:attrName>style.visibility</p:attrName>
                                        </p:attrNameLst>
                                      </p:cBhvr>
                                      <p:to>
                                        <p:strVal val="visible"/>
                                      </p:to>
                                    </p:set>
                                    <p:anim calcmode="lin" valueType="num">
                                      <p:cBhvr additive="base">
                                        <p:cTn dur="500"/>
                                        <p:tgtEl>
                                          <p:spTgt spid="5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35"/>
          <p:cNvSpPr txBox="1"/>
          <p:nvPr>
            <p:ph type="title"/>
          </p:nvPr>
        </p:nvSpPr>
        <p:spPr>
          <a:xfrm>
            <a:off x="838203" y="365129"/>
            <a:ext cx="10515600" cy="1325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4400"/>
              <a:buFont typeface="Calibri"/>
              <a:buNone/>
            </a:pPr>
            <a:r>
              <a:t/>
            </a:r>
            <a:endParaRPr/>
          </a:p>
        </p:txBody>
      </p:sp>
      <p:sp>
        <p:nvSpPr>
          <p:cNvPr id="534" name="Google Shape;534;p35"/>
          <p:cNvSpPr txBox="1"/>
          <p:nvPr>
            <p:ph idx="1" type="body"/>
          </p:nvPr>
        </p:nvSpPr>
        <p:spPr>
          <a:xfrm>
            <a:off x="838203" y="1825627"/>
            <a:ext cx="10515600" cy="4351336"/>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rgbClr val="000000"/>
              </a:buClr>
              <a:buSzPts val="2800"/>
              <a:buNone/>
            </a:pPr>
            <a:r>
              <a:t/>
            </a:r>
            <a:endParaRPr/>
          </a:p>
        </p:txBody>
      </p:sp>
      <p:pic>
        <p:nvPicPr>
          <p:cNvPr id="535" name="Google Shape;535;p35"/>
          <p:cNvPicPr preferRelativeResize="0"/>
          <p:nvPr/>
        </p:nvPicPr>
        <p:blipFill rotWithShape="1">
          <a:blip r:embed="rId3">
            <a:alphaModFix/>
          </a:blip>
          <a:srcRect b="0" l="0" r="0" t="0"/>
          <a:stretch/>
        </p:blipFill>
        <p:spPr>
          <a:xfrm>
            <a:off x="-1889" y="0"/>
            <a:ext cx="12193889" cy="6974632"/>
          </a:xfrm>
          <a:prstGeom prst="rect">
            <a:avLst/>
          </a:prstGeom>
          <a:noFill/>
          <a:ln>
            <a:noFill/>
          </a:ln>
        </p:spPr>
      </p:pic>
      <p:sp>
        <p:nvSpPr>
          <p:cNvPr id="536" name="Google Shape;536;p35"/>
          <p:cNvSpPr/>
          <p:nvPr/>
        </p:nvSpPr>
        <p:spPr>
          <a:xfrm>
            <a:off x="0" y="599252"/>
            <a:ext cx="790041" cy="731520"/>
          </a:xfrm>
          <a:prstGeom prst="rect">
            <a:avLst/>
          </a:prstGeom>
          <a:solidFill>
            <a:srgbClr val="FFFFFF"/>
          </a:solid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lose up of text on a black background&#10;&#10;Description generated with high confidence" id="537" name="Google Shape;537;p35"/>
          <p:cNvPicPr preferRelativeResize="0"/>
          <p:nvPr/>
        </p:nvPicPr>
        <p:blipFill rotWithShape="1">
          <a:blip r:embed="rId4">
            <a:alphaModFix/>
          </a:blip>
          <a:srcRect b="0" l="0" r="0" t="0"/>
          <a:stretch/>
        </p:blipFill>
        <p:spPr>
          <a:xfrm>
            <a:off x="12161" y="5168344"/>
            <a:ext cx="1341443" cy="1679112"/>
          </a:xfrm>
          <a:prstGeom prst="rect">
            <a:avLst/>
          </a:prstGeom>
          <a:noFill/>
          <a:ln>
            <a:noFill/>
          </a:ln>
        </p:spPr>
      </p:pic>
      <p:pic>
        <p:nvPicPr>
          <p:cNvPr descr="A close up of text on a black background&#10;&#10;Description generated with high confidence" id="538" name="Google Shape;538;p35"/>
          <p:cNvPicPr preferRelativeResize="0"/>
          <p:nvPr/>
        </p:nvPicPr>
        <p:blipFill rotWithShape="1">
          <a:blip r:embed="rId4">
            <a:alphaModFix/>
          </a:blip>
          <a:srcRect b="0" l="0" r="0" t="0"/>
          <a:stretch/>
        </p:blipFill>
        <p:spPr>
          <a:xfrm rot="10799991">
            <a:off x="10680319" y="-28347"/>
            <a:ext cx="1517355" cy="1899300"/>
          </a:xfrm>
          <a:prstGeom prst="rect">
            <a:avLst/>
          </a:prstGeom>
          <a:noFill/>
          <a:ln>
            <a:noFill/>
          </a:ln>
        </p:spPr>
      </p:pic>
      <p:sp>
        <p:nvSpPr>
          <p:cNvPr id="539" name="Google Shape;539;p35"/>
          <p:cNvSpPr txBox="1"/>
          <p:nvPr/>
        </p:nvSpPr>
        <p:spPr>
          <a:xfrm>
            <a:off x="790041" y="473499"/>
            <a:ext cx="3505737" cy="1663032"/>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None/>
            </a:pPr>
            <a:r>
              <a:rPr b="1" i="0" lang="en-GB" sz="4400" u="none" cap="none" strike="noStrike">
                <a:solidFill>
                  <a:srgbClr val="002060"/>
                </a:solidFill>
                <a:latin typeface="Calibri"/>
                <a:ea typeface="Calibri"/>
                <a:cs typeface="Calibri"/>
                <a:sym typeface="Calibri"/>
              </a:rPr>
              <a:t>Right to withdraw:</a:t>
            </a:r>
            <a:endParaRPr/>
          </a:p>
        </p:txBody>
      </p:sp>
      <p:pic>
        <p:nvPicPr>
          <p:cNvPr id="540" name="Google Shape;540;p35"/>
          <p:cNvPicPr preferRelativeResize="0"/>
          <p:nvPr/>
        </p:nvPicPr>
        <p:blipFill rotWithShape="1">
          <a:blip r:embed="rId5">
            <a:alphaModFix/>
          </a:blip>
          <a:srcRect b="0" l="0" r="0" t="0"/>
          <a:stretch/>
        </p:blipFill>
        <p:spPr>
          <a:xfrm rot="-842633">
            <a:off x="238818" y="4159203"/>
            <a:ext cx="3915145" cy="2512889"/>
          </a:xfrm>
          <a:prstGeom prst="rect">
            <a:avLst/>
          </a:prstGeom>
          <a:noFill/>
          <a:ln>
            <a:noFill/>
          </a:ln>
        </p:spPr>
      </p:pic>
      <p:pic>
        <p:nvPicPr>
          <p:cNvPr id="541" name="Google Shape;541;p35"/>
          <p:cNvPicPr preferRelativeResize="0"/>
          <p:nvPr/>
        </p:nvPicPr>
        <p:blipFill rotWithShape="1">
          <a:blip r:embed="rId6">
            <a:alphaModFix/>
          </a:blip>
          <a:srcRect b="0" l="0" r="0" t="0"/>
          <a:stretch/>
        </p:blipFill>
        <p:spPr>
          <a:xfrm>
            <a:off x="4870937" y="94584"/>
            <a:ext cx="6932591" cy="676341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40"/>
                                        </p:tgtEl>
                                        <p:attrNameLst>
                                          <p:attrName>style.visibility</p:attrName>
                                        </p:attrNameLst>
                                      </p:cBhvr>
                                      <p:to>
                                        <p:strVal val="visible"/>
                                      </p:to>
                                    </p:set>
                                    <p:animEffect filter="fade" transition="in">
                                      <p:cBhvr>
                                        <p:cTn dur="500"/>
                                        <p:tgtEl>
                                          <p:spTgt spid="5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2019-08-07T11:28:46Z</dcterms:created>
  <dc:creator>Nicole McGregor</dc:creator>
</cp:coreProperties>
</file>